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8" r:id="rId1"/>
    <p:sldMasterId id="2147484409" r:id="rId2"/>
    <p:sldMasterId id="2147484813" r:id="rId3"/>
    <p:sldMasterId id="2147484825" r:id="rId4"/>
    <p:sldMasterId id="2147484849" r:id="rId5"/>
    <p:sldMasterId id="2147485053" r:id="rId6"/>
    <p:sldMasterId id="2147485455" r:id="rId7"/>
  </p:sldMasterIdLst>
  <p:notesMasterIdLst>
    <p:notesMasterId r:id="rId149"/>
  </p:notesMasterIdLst>
  <p:handoutMasterIdLst>
    <p:handoutMasterId r:id="rId150"/>
  </p:handoutMasterIdLst>
  <p:sldIdLst>
    <p:sldId id="562" r:id="rId8"/>
    <p:sldId id="552" r:id="rId9"/>
    <p:sldId id="526" r:id="rId10"/>
    <p:sldId id="525" r:id="rId11"/>
    <p:sldId id="527" r:id="rId12"/>
    <p:sldId id="546" r:id="rId13"/>
    <p:sldId id="999" r:id="rId14"/>
    <p:sldId id="560" r:id="rId15"/>
    <p:sldId id="545" r:id="rId16"/>
    <p:sldId id="623" r:id="rId17"/>
    <p:sldId id="624" r:id="rId18"/>
    <p:sldId id="1020" r:id="rId19"/>
    <p:sldId id="605" r:id="rId20"/>
    <p:sldId id="626" r:id="rId21"/>
    <p:sldId id="606" r:id="rId22"/>
    <p:sldId id="483" r:id="rId23"/>
    <p:sldId id="571" r:id="rId24"/>
    <p:sldId id="482" r:id="rId25"/>
    <p:sldId id="566" r:id="rId26"/>
    <p:sldId id="572" r:id="rId27"/>
    <p:sldId id="607" r:id="rId28"/>
    <p:sldId id="1021" r:id="rId29"/>
    <p:sldId id="627" r:id="rId30"/>
    <p:sldId id="628" r:id="rId31"/>
    <p:sldId id="423" r:id="rId32"/>
    <p:sldId id="613" r:id="rId33"/>
    <p:sldId id="1018" r:id="rId34"/>
    <p:sldId id="600" r:id="rId35"/>
    <p:sldId id="617" r:id="rId36"/>
    <p:sldId id="618" r:id="rId37"/>
    <p:sldId id="601" r:id="rId38"/>
    <p:sldId id="622" r:id="rId39"/>
    <p:sldId id="621" r:id="rId40"/>
    <p:sldId id="620" r:id="rId41"/>
    <p:sldId id="599" r:id="rId42"/>
    <p:sldId id="616" r:id="rId43"/>
    <p:sldId id="972" r:id="rId44"/>
    <p:sldId id="1014" r:id="rId45"/>
    <p:sldId id="1013" r:id="rId46"/>
    <p:sldId id="536" r:id="rId47"/>
    <p:sldId id="629" r:id="rId48"/>
    <p:sldId id="643" r:id="rId49"/>
    <p:sldId id="427" r:id="rId50"/>
    <p:sldId id="428" r:id="rId51"/>
    <p:sldId id="587" r:id="rId52"/>
    <p:sldId id="368" r:id="rId53"/>
    <p:sldId id="1017" r:id="rId54"/>
    <p:sldId id="823" r:id="rId55"/>
    <p:sldId id="824" r:id="rId56"/>
    <p:sldId id="829" r:id="rId57"/>
    <p:sldId id="830" r:id="rId58"/>
    <p:sldId id="834" r:id="rId59"/>
    <p:sldId id="835" r:id="rId60"/>
    <p:sldId id="836" r:id="rId61"/>
    <p:sldId id="837" r:id="rId62"/>
    <p:sldId id="1019" r:id="rId63"/>
    <p:sldId id="871" r:id="rId64"/>
    <p:sldId id="594" r:id="rId65"/>
    <p:sldId id="595" r:id="rId66"/>
    <p:sldId id="563" r:id="rId67"/>
    <p:sldId id="597" r:id="rId68"/>
    <p:sldId id="515" r:id="rId69"/>
    <p:sldId id="644" r:id="rId70"/>
    <p:sldId id="645" r:id="rId71"/>
    <p:sldId id="1008" r:id="rId72"/>
    <p:sldId id="470" r:id="rId73"/>
    <p:sldId id="413" r:id="rId74"/>
    <p:sldId id="312" r:id="rId75"/>
    <p:sldId id="313" r:id="rId76"/>
    <p:sldId id="593" r:id="rId77"/>
    <p:sldId id="516" r:id="rId78"/>
    <p:sldId id="535" r:id="rId79"/>
    <p:sldId id="569" r:id="rId80"/>
    <p:sldId id="589" r:id="rId81"/>
    <p:sldId id="590" r:id="rId82"/>
    <p:sldId id="517" r:id="rId83"/>
    <p:sldId id="532" r:id="rId84"/>
    <p:sldId id="512" r:id="rId85"/>
    <p:sldId id="533" r:id="rId86"/>
    <p:sldId id="504" r:id="rId87"/>
    <p:sldId id="609" r:id="rId88"/>
    <p:sldId id="619" r:id="rId89"/>
    <p:sldId id="608" r:id="rId90"/>
    <p:sldId id="534" r:id="rId91"/>
    <p:sldId id="518" r:id="rId92"/>
    <p:sldId id="506" r:id="rId93"/>
    <p:sldId id="596" r:id="rId94"/>
    <p:sldId id="474" r:id="rId95"/>
    <p:sldId id="614" r:id="rId96"/>
    <p:sldId id="540" r:id="rId97"/>
    <p:sldId id="585" r:id="rId98"/>
    <p:sldId id="612" r:id="rId99"/>
    <p:sldId id="630" r:id="rId100"/>
    <p:sldId id="631" r:id="rId101"/>
    <p:sldId id="632" r:id="rId102"/>
    <p:sldId id="633" r:id="rId103"/>
    <p:sldId id="634" r:id="rId104"/>
    <p:sldId id="636" r:id="rId105"/>
    <p:sldId id="635" r:id="rId106"/>
    <p:sldId id="611" r:id="rId107"/>
    <p:sldId id="610" r:id="rId108"/>
    <p:sldId id="640" r:id="rId109"/>
    <p:sldId id="304" r:id="rId110"/>
    <p:sldId id="638" r:id="rId111"/>
    <p:sldId id="579" r:id="rId112"/>
    <p:sldId id="639" r:id="rId113"/>
    <p:sldId id="306" r:id="rId114"/>
    <p:sldId id="641" r:id="rId115"/>
    <p:sldId id="481" r:id="rId116"/>
    <p:sldId id="383" r:id="rId117"/>
    <p:sldId id="548" r:id="rId118"/>
    <p:sldId id="417" r:id="rId119"/>
    <p:sldId id="309" r:id="rId120"/>
    <p:sldId id="382" r:id="rId121"/>
    <p:sldId id="642" r:id="rId122"/>
    <p:sldId id="592" r:id="rId123"/>
    <p:sldId id="615" r:id="rId124"/>
    <p:sldId id="591" r:id="rId125"/>
    <p:sldId id="553" r:id="rId126"/>
    <p:sldId id="541" r:id="rId127"/>
    <p:sldId id="573" r:id="rId128"/>
    <p:sldId id="543" r:id="rId129"/>
    <p:sldId id="574" r:id="rId130"/>
    <p:sldId id="575" r:id="rId131"/>
    <p:sldId id="637" r:id="rId132"/>
    <p:sldId id="576" r:id="rId133"/>
    <p:sldId id="577" r:id="rId134"/>
    <p:sldId id="578" r:id="rId135"/>
    <p:sldId id="314" r:id="rId136"/>
    <p:sldId id="315" r:id="rId137"/>
    <p:sldId id="444" r:id="rId138"/>
    <p:sldId id="555" r:id="rId139"/>
    <p:sldId id="570" r:id="rId140"/>
    <p:sldId id="586" r:id="rId141"/>
    <p:sldId id="558" r:id="rId142"/>
    <p:sldId id="1015" r:id="rId143"/>
    <p:sldId id="1016" r:id="rId144"/>
    <p:sldId id="581" r:id="rId145"/>
    <p:sldId id="531" r:id="rId146"/>
    <p:sldId id="777" r:id="rId147"/>
    <p:sldId id="549" r:id="rId148"/>
  </p:sldIdLst>
  <p:sldSz cx="9144000" cy="6858000" type="screen4x3"/>
  <p:notesSz cx="6669088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4F00"/>
    <a:srgbClr val="00823B"/>
    <a:srgbClr val="0000FF"/>
    <a:srgbClr val="CCECFF"/>
    <a:srgbClr val="FF3300"/>
    <a:srgbClr val="FFCC66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74" autoAdjust="0"/>
    <p:restoredTop sz="86768" autoAdjust="0"/>
  </p:normalViewPr>
  <p:slideViewPr>
    <p:cSldViewPr>
      <p:cViewPr varScale="1">
        <p:scale>
          <a:sx n="42" d="100"/>
          <a:sy n="42" d="100"/>
        </p:scale>
        <p:origin x="-4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3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6258"/>
    </p:cViewPr>
  </p:sorterViewPr>
  <p:notesViewPr>
    <p:cSldViewPr>
      <p:cViewPr varScale="1">
        <p:scale>
          <a:sx n="63" d="100"/>
          <a:sy n="63" d="100"/>
        </p:scale>
        <p:origin x="3246" y="84"/>
      </p:cViewPr>
      <p:guideLst>
        <p:guide orient="horz" pos="3126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handoutMaster" Target="handoutMasters/handout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51" Type="http://schemas.openxmlformats.org/officeDocument/2006/relationships/presProps" Target="presProps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theme" Target="theme/theme1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tableStyles" Target="tableStyles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45ADE7-B477-441C-816A-1FB5A605C7C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D338CB1-C6E5-4116-A25A-985591185684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8800" dirty="0">
              <a:solidFill>
                <a:srgbClr val="00823B"/>
              </a:solidFill>
            </a:rPr>
            <a:t>貪</a:t>
          </a:r>
          <a:endParaRPr lang="zh-HK" altLang="en-US" sz="8800" dirty="0">
            <a:solidFill>
              <a:srgbClr val="00823B"/>
            </a:solidFill>
          </a:endParaRPr>
        </a:p>
      </dgm:t>
    </dgm:pt>
    <dgm:pt modelId="{B384DF5B-A3FE-406E-9B5D-FC6B5AC25094}" type="par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87C8C473-37F2-43D0-BF1C-47F07353ECAB}" type="sib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347048F9-B21D-41BD-8870-0A0916F82D49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zh-TW" altLang="en-US" sz="8800" dirty="0">
              <a:solidFill>
                <a:srgbClr val="00B0F0"/>
              </a:solidFill>
            </a:rPr>
            <a:t>瞋</a:t>
          </a:r>
          <a:endParaRPr lang="zh-HK" altLang="en-US" sz="8800" dirty="0">
            <a:solidFill>
              <a:srgbClr val="00B0F0"/>
            </a:solidFill>
          </a:endParaRPr>
        </a:p>
      </dgm:t>
    </dgm:pt>
    <dgm:pt modelId="{1C5A9AE7-8120-4752-AE55-C80AEA3561EF}" type="sib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FCB2F92F-344C-40EF-97A3-08A6AEA701E9}" type="par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315CA173-F15E-45EC-A28C-B072CFEA228D}">
      <dgm:prSet phldrT="[文字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endParaRPr lang="zh-HK" altLang="en-US" sz="4400" dirty="0">
            <a:solidFill>
              <a:srgbClr val="00823B"/>
            </a:solidFill>
          </a:endParaRPr>
        </a:p>
      </dgm:t>
    </dgm:pt>
    <dgm:pt modelId="{96013486-1570-4380-84F8-20E82247BCA8}" type="sib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7FC8278A-33D4-41DC-98EE-E83FF08B01B8}" type="par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8F4BF70E-1D00-4471-8A21-41229B6F0ECB}" type="pres">
      <dgm:prSet presAssocID="{0445ADE7-B477-441C-816A-1FB5A605C7C5}" presName="compositeShape" presStyleCnt="0">
        <dgm:presLayoutVars>
          <dgm:chMax val="7"/>
          <dgm:dir/>
          <dgm:resizeHandles val="exact"/>
        </dgm:presLayoutVars>
      </dgm:prSet>
      <dgm:spPr/>
    </dgm:pt>
    <dgm:pt modelId="{52833609-2ACC-47CD-A61A-1E0941D74A7B}" type="pres">
      <dgm:prSet presAssocID="{DD338CB1-C6E5-4116-A25A-985591185684}" presName="circ1" presStyleLbl="vennNode1" presStyleIdx="0" presStyleCnt="3"/>
      <dgm:spPr/>
      <dgm:t>
        <a:bodyPr/>
        <a:lstStyle/>
        <a:p>
          <a:endParaRPr lang="en-US"/>
        </a:p>
      </dgm:t>
    </dgm:pt>
    <dgm:pt modelId="{44CD1B7E-CCA1-460B-B183-02757B36A540}" type="pres">
      <dgm:prSet presAssocID="{DD338CB1-C6E5-4116-A25A-98559118568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4A054-2AA8-4764-803A-0D08809E0391}" type="pres">
      <dgm:prSet presAssocID="{315CA173-F15E-45EC-A28C-B072CFEA228D}" presName="circ2" presStyleLbl="vennNode1" presStyleIdx="1" presStyleCnt="3" custLinFactNeighborX="13917" custLinFactNeighborY="-268"/>
      <dgm:spPr/>
      <dgm:t>
        <a:bodyPr/>
        <a:lstStyle/>
        <a:p>
          <a:endParaRPr lang="en-US"/>
        </a:p>
      </dgm:t>
    </dgm:pt>
    <dgm:pt modelId="{DFDC88ED-230F-49B4-BF51-6C950F95EA1A}" type="pres">
      <dgm:prSet presAssocID="{315CA173-F15E-45EC-A28C-B072CFEA228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8BC9D-FFC6-4EAD-ABD6-EBB0A2228CB3}" type="pres">
      <dgm:prSet presAssocID="{347048F9-B21D-41BD-8870-0A0916F82D49}" presName="circ3" presStyleLbl="vennNode1" presStyleIdx="2" presStyleCnt="3" custLinFactNeighborX="1352" custLinFactNeighborY="-268"/>
      <dgm:spPr/>
      <dgm:t>
        <a:bodyPr/>
        <a:lstStyle/>
        <a:p>
          <a:endParaRPr lang="en-US"/>
        </a:p>
      </dgm:t>
    </dgm:pt>
    <dgm:pt modelId="{70D0C476-4647-41D4-814C-F194A5A1D7CF}" type="pres">
      <dgm:prSet presAssocID="{347048F9-B21D-41BD-8870-0A0916F82D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DDB7E2-37A5-452C-8269-EB34305267E3}" type="presOf" srcId="{0445ADE7-B477-441C-816A-1FB5A605C7C5}" destId="{8F4BF70E-1D00-4471-8A21-41229B6F0ECB}" srcOrd="0" destOrd="0" presId="urn:microsoft.com/office/officeart/2005/8/layout/venn1"/>
    <dgm:cxn modelId="{703CC6F2-CAAD-4BBE-94C1-494C3F660A9A}" srcId="{0445ADE7-B477-441C-816A-1FB5A605C7C5}" destId="{DD338CB1-C6E5-4116-A25A-985591185684}" srcOrd="0" destOrd="0" parTransId="{B384DF5B-A3FE-406E-9B5D-FC6B5AC25094}" sibTransId="{87C8C473-37F2-43D0-BF1C-47F07353ECAB}"/>
    <dgm:cxn modelId="{C3F40E1B-AC57-4465-9669-C5C2A3A27BB9}" srcId="{0445ADE7-B477-441C-816A-1FB5A605C7C5}" destId="{315CA173-F15E-45EC-A28C-B072CFEA228D}" srcOrd="1" destOrd="0" parTransId="{7FC8278A-33D4-41DC-98EE-E83FF08B01B8}" sibTransId="{96013486-1570-4380-84F8-20E82247BCA8}"/>
    <dgm:cxn modelId="{986279AD-7911-4B0E-84A1-7F749653D493}" type="presOf" srcId="{347048F9-B21D-41BD-8870-0A0916F82D49}" destId="{70D0C476-4647-41D4-814C-F194A5A1D7CF}" srcOrd="1" destOrd="0" presId="urn:microsoft.com/office/officeart/2005/8/layout/venn1"/>
    <dgm:cxn modelId="{59F2A4C6-543E-497E-A817-743C3148B8E3}" type="presOf" srcId="{347048F9-B21D-41BD-8870-0A0916F82D49}" destId="{69D8BC9D-FFC6-4EAD-ABD6-EBB0A2228CB3}" srcOrd="0" destOrd="0" presId="urn:microsoft.com/office/officeart/2005/8/layout/venn1"/>
    <dgm:cxn modelId="{2D462344-1612-47AB-BDC7-378B35EC1157}" type="presOf" srcId="{315CA173-F15E-45EC-A28C-B072CFEA228D}" destId="{0984A054-2AA8-4764-803A-0D08809E0391}" srcOrd="0" destOrd="0" presId="urn:microsoft.com/office/officeart/2005/8/layout/venn1"/>
    <dgm:cxn modelId="{C00A68DD-3AA5-4D33-97A0-D7A54685273E}" type="presOf" srcId="{315CA173-F15E-45EC-A28C-B072CFEA228D}" destId="{DFDC88ED-230F-49B4-BF51-6C950F95EA1A}" srcOrd="1" destOrd="0" presId="urn:microsoft.com/office/officeart/2005/8/layout/venn1"/>
    <dgm:cxn modelId="{3214E615-64B9-42F5-802F-B420331825BC}" type="presOf" srcId="{DD338CB1-C6E5-4116-A25A-985591185684}" destId="{44CD1B7E-CCA1-460B-B183-02757B36A540}" srcOrd="1" destOrd="0" presId="urn:microsoft.com/office/officeart/2005/8/layout/venn1"/>
    <dgm:cxn modelId="{DBF86545-4C7B-4A9F-B8F5-8BA0D0BCCBBE}" type="presOf" srcId="{DD338CB1-C6E5-4116-A25A-985591185684}" destId="{52833609-2ACC-47CD-A61A-1E0941D74A7B}" srcOrd="0" destOrd="0" presId="urn:microsoft.com/office/officeart/2005/8/layout/venn1"/>
    <dgm:cxn modelId="{3CD6616E-A995-49BA-969E-B651DAB70E10}" srcId="{0445ADE7-B477-441C-816A-1FB5A605C7C5}" destId="{347048F9-B21D-41BD-8870-0A0916F82D49}" srcOrd="2" destOrd="0" parTransId="{FCB2F92F-344C-40EF-97A3-08A6AEA701E9}" sibTransId="{1C5A9AE7-8120-4752-AE55-C80AEA3561EF}"/>
    <dgm:cxn modelId="{11604861-D574-481B-A9F9-6103F9B6ED1D}" type="presParOf" srcId="{8F4BF70E-1D00-4471-8A21-41229B6F0ECB}" destId="{52833609-2ACC-47CD-A61A-1E0941D74A7B}" srcOrd="0" destOrd="0" presId="urn:microsoft.com/office/officeart/2005/8/layout/venn1"/>
    <dgm:cxn modelId="{75A74458-A2FA-4CDE-B4CF-2DA802A0F310}" type="presParOf" srcId="{8F4BF70E-1D00-4471-8A21-41229B6F0ECB}" destId="{44CD1B7E-CCA1-460B-B183-02757B36A540}" srcOrd="1" destOrd="0" presId="urn:microsoft.com/office/officeart/2005/8/layout/venn1"/>
    <dgm:cxn modelId="{09606EC1-046B-4A9B-BDC0-7DA9053BD07C}" type="presParOf" srcId="{8F4BF70E-1D00-4471-8A21-41229B6F0ECB}" destId="{0984A054-2AA8-4764-803A-0D08809E0391}" srcOrd="2" destOrd="0" presId="urn:microsoft.com/office/officeart/2005/8/layout/venn1"/>
    <dgm:cxn modelId="{55677F61-D23B-43EA-B215-065E29DDFCFA}" type="presParOf" srcId="{8F4BF70E-1D00-4471-8A21-41229B6F0ECB}" destId="{DFDC88ED-230F-49B4-BF51-6C950F95EA1A}" srcOrd="3" destOrd="0" presId="urn:microsoft.com/office/officeart/2005/8/layout/venn1"/>
    <dgm:cxn modelId="{86A17027-1875-4AAE-B803-8D5A6A8476BF}" type="presParOf" srcId="{8F4BF70E-1D00-4471-8A21-41229B6F0ECB}" destId="{69D8BC9D-FFC6-4EAD-ABD6-EBB0A2228CB3}" srcOrd="4" destOrd="0" presId="urn:microsoft.com/office/officeart/2005/8/layout/venn1"/>
    <dgm:cxn modelId="{D249962F-EAE6-4A50-9057-F0BFCCA5EE66}" type="presParOf" srcId="{8F4BF70E-1D00-4471-8A21-41229B6F0ECB}" destId="{70D0C476-4647-41D4-814C-F194A5A1D7C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45ADE7-B477-441C-816A-1FB5A605C7C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D338CB1-C6E5-4116-A25A-985591185684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6000" dirty="0">
              <a:solidFill>
                <a:srgbClr val="0000FF"/>
              </a:solidFill>
            </a:rPr>
            <a:t>意</a:t>
          </a:r>
        </a:p>
        <a:p>
          <a:r>
            <a:rPr lang="zh-TW" altLang="en-US" sz="3600" dirty="0">
              <a:solidFill>
                <a:srgbClr val="00823B"/>
              </a:solidFill>
            </a:rPr>
            <a:t>病態思維</a:t>
          </a:r>
          <a:endParaRPr lang="zh-HK" altLang="en-US" sz="3600" dirty="0">
            <a:solidFill>
              <a:srgbClr val="00823B"/>
            </a:solidFill>
          </a:endParaRPr>
        </a:p>
      </dgm:t>
    </dgm:pt>
    <dgm:pt modelId="{B384DF5B-A3FE-406E-9B5D-FC6B5AC25094}" type="par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87C8C473-37F2-43D0-BF1C-47F07353ECAB}" type="sib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347048F9-B21D-41BD-8870-0A0916F82D49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zh-TW" altLang="en-US" sz="6000" dirty="0">
              <a:solidFill>
                <a:srgbClr val="0000FF"/>
              </a:solidFill>
            </a:rPr>
            <a:t>心</a:t>
          </a:r>
          <a:endParaRPr lang="en-US" altLang="zh-TW" sz="6000" dirty="0">
            <a:solidFill>
              <a:srgbClr val="0000FF"/>
            </a:solidFill>
          </a:endParaRPr>
        </a:p>
        <a:p>
          <a:pPr algn="ctr"/>
          <a:r>
            <a:rPr lang="zh-TW" altLang="en-US" sz="2800" dirty="0">
              <a:solidFill>
                <a:srgbClr val="00823B"/>
              </a:solidFill>
            </a:rPr>
            <a:t>負面情緒</a:t>
          </a:r>
          <a:endParaRPr lang="zh-HK" altLang="en-US" sz="2800" dirty="0">
            <a:solidFill>
              <a:srgbClr val="00823B"/>
            </a:solidFill>
          </a:endParaRPr>
        </a:p>
      </dgm:t>
    </dgm:pt>
    <dgm:pt modelId="{1C5A9AE7-8120-4752-AE55-C80AEA3561EF}" type="sib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FCB2F92F-344C-40EF-97A3-08A6AEA701E9}" type="par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315CA173-F15E-45EC-A28C-B072CFEA228D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6000" dirty="0">
              <a:solidFill>
                <a:srgbClr val="0000FF"/>
              </a:solidFill>
            </a:rPr>
            <a:t>身</a:t>
          </a:r>
          <a:endParaRPr lang="en-US" altLang="zh-TW" sz="6000" dirty="0">
            <a:solidFill>
              <a:srgbClr val="0000FF"/>
            </a:solidFill>
          </a:endParaRPr>
        </a:p>
        <a:p>
          <a:r>
            <a:rPr lang="zh-TW" altLang="en-US" sz="4400" dirty="0">
              <a:solidFill>
                <a:srgbClr val="00823B"/>
              </a:solidFill>
            </a:rPr>
            <a:t>緊張</a:t>
          </a:r>
          <a:endParaRPr lang="zh-HK" altLang="en-US" sz="4400" dirty="0">
            <a:solidFill>
              <a:srgbClr val="00823B"/>
            </a:solidFill>
          </a:endParaRPr>
        </a:p>
      </dgm:t>
    </dgm:pt>
    <dgm:pt modelId="{96013486-1570-4380-84F8-20E82247BCA8}" type="sib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7FC8278A-33D4-41DC-98EE-E83FF08B01B8}" type="par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8F4BF70E-1D00-4471-8A21-41229B6F0ECB}" type="pres">
      <dgm:prSet presAssocID="{0445ADE7-B477-441C-816A-1FB5A605C7C5}" presName="compositeShape" presStyleCnt="0">
        <dgm:presLayoutVars>
          <dgm:chMax val="7"/>
          <dgm:dir/>
          <dgm:resizeHandles val="exact"/>
        </dgm:presLayoutVars>
      </dgm:prSet>
      <dgm:spPr/>
    </dgm:pt>
    <dgm:pt modelId="{52833609-2ACC-47CD-A61A-1E0941D74A7B}" type="pres">
      <dgm:prSet presAssocID="{DD338CB1-C6E5-4116-A25A-985591185684}" presName="circ1" presStyleLbl="vennNode1" presStyleIdx="0" presStyleCnt="3"/>
      <dgm:spPr/>
      <dgm:t>
        <a:bodyPr/>
        <a:lstStyle/>
        <a:p>
          <a:endParaRPr lang="en-US"/>
        </a:p>
      </dgm:t>
    </dgm:pt>
    <dgm:pt modelId="{44CD1B7E-CCA1-460B-B183-02757B36A540}" type="pres">
      <dgm:prSet presAssocID="{DD338CB1-C6E5-4116-A25A-98559118568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4A054-2AA8-4764-803A-0D08809E0391}" type="pres">
      <dgm:prSet presAssocID="{315CA173-F15E-45EC-A28C-B072CFEA228D}" presName="circ2" presStyleLbl="vennNode1" presStyleIdx="1" presStyleCnt="3"/>
      <dgm:spPr/>
      <dgm:t>
        <a:bodyPr/>
        <a:lstStyle/>
        <a:p>
          <a:endParaRPr lang="en-US"/>
        </a:p>
      </dgm:t>
    </dgm:pt>
    <dgm:pt modelId="{DFDC88ED-230F-49B4-BF51-6C950F95EA1A}" type="pres">
      <dgm:prSet presAssocID="{315CA173-F15E-45EC-A28C-B072CFEA228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8BC9D-FFC6-4EAD-ABD6-EBB0A2228CB3}" type="pres">
      <dgm:prSet presAssocID="{347048F9-B21D-41BD-8870-0A0916F82D49}" presName="circ3" presStyleLbl="vennNode1" presStyleIdx="2" presStyleCnt="3"/>
      <dgm:spPr/>
      <dgm:t>
        <a:bodyPr/>
        <a:lstStyle/>
        <a:p>
          <a:endParaRPr lang="en-US"/>
        </a:p>
      </dgm:t>
    </dgm:pt>
    <dgm:pt modelId="{70D0C476-4647-41D4-814C-F194A5A1D7CF}" type="pres">
      <dgm:prSet presAssocID="{347048F9-B21D-41BD-8870-0A0916F82D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2D8E97-D6E2-49D2-BF20-73D357EF9561}" type="presOf" srcId="{0445ADE7-B477-441C-816A-1FB5A605C7C5}" destId="{8F4BF70E-1D00-4471-8A21-41229B6F0ECB}" srcOrd="0" destOrd="0" presId="urn:microsoft.com/office/officeart/2005/8/layout/venn1"/>
    <dgm:cxn modelId="{C3F197AD-E236-403A-B98B-BB61BC702116}" type="presOf" srcId="{347048F9-B21D-41BD-8870-0A0916F82D49}" destId="{69D8BC9D-FFC6-4EAD-ABD6-EBB0A2228CB3}" srcOrd="0" destOrd="0" presId="urn:microsoft.com/office/officeart/2005/8/layout/venn1"/>
    <dgm:cxn modelId="{703CC6F2-CAAD-4BBE-94C1-494C3F660A9A}" srcId="{0445ADE7-B477-441C-816A-1FB5A605C7C5}" destId="{DD338CB1-C6E5-4116-A25A-985591185684}" srcOrd="0" destOrd="0" parTransId="{B384DF5B-A3FE-406E-9B5D-FC6B5AC25094}" sibTransId="{87C8C473-37F2-43D0-BF1C-47F07353ECAB}"/>
    <dgm:cxn modelId="{B853B07C-7DC6-43E9-A394-19D2A854BCC1}" type="presOf" srcId="{315CA173-F15E-45EC-A28C-B072CFEA228D}" destId="{DFDC88ED-230F-49B4-BF51-6C950F95EA1A}" srcOrd="1" destOrd="0" presId="urn:microsoft.com/office/officeart/2005/8/layout/venn1"/>
    <dgm:cxn modelId="{FA539C0E-B49D-4D21-9936-012D54AF9F14}" type="presOf" srcId="{315CA173-F15E-45EC-A28C-B072CFEA228D}" destId="{0984A054-2AA8-4764-803A-0D08809E0391}" srcOrd="0" destOrd="0" presId="urn:microsoft.com/office/officeart/2005/8/layout/venn1"/>
    <dgm:cxn modelId="{C3F40E1B-AC57-4465-9669-C5C2A3A27BB9}" srcId="{0445ADE7-B477-441C-816A-1FB5A605C7C5}" destId="{315CA173-F15E-45EC-A28C-B072CFEA228D}" srcOrd="1" destOrd="0" parTransId="{7FC8278A-33D4-41DC-98EE-E83FF08B01B8}" sibTransId="{96013486-1570-4380-84F8-20E82247BCA8}"/>
    <dgm:cxn modelId="{28F2A839-0C32-4720-8027-9E86ED341EC1}" type="presOf" srcId="{347048F9-B21D-41BD-8870-0A0916F82D49}" destId="{70D0C476-4647-41D4-814C-F194A5A1D7CF}" srcOrd="1" destOrd="0" presId="urn:microsoft.com/office/officeart/2005/8/layout/venn1"/>
    <dgm:cxn modelId="{C2820D8C-6E72-4D76-B220-F4CCBB092C16}" type="presOf" srcId="{DD338CB1-C6E5-4116-A25A-985591185684}" destId="{44CD1B7E-CCA1-460B-B183-02757B36A540}" srcOrd="1" destOrd="0" presId="urn:microsoft.com/office/officeart/2005/8/layout/venn1"/>
    <dgm:cxn modelId="{3CD6616E-A995-49BA-969E-B651DAB70E10}" srcId="{0445ADE7-B477-441C-816A-1FB5A605C7C5}" destId="{347048F9-B21D-41BD-8870-0A0916F82D49}" srcOrd="2" destOrd="0" parTransId="{FCB2F92F-344C-40EF-97A3-08A6AEA701E9}" sibTransId="{1C5A9AE7-8120-4752-AE55-C80AEA3561EF}"/>
    <dgm:cxn modelId="{C61E1C39-DD68-4F5C-8632-2A416BBFCEC6}" type="presOf" srcId="{DD338CB1-C6E5-4116-A25A-985591185684}" destId="{52833609-2ACC-47CD-A61A-1E0941D74A7B}" srcOrd="0" destOrd="0" presId="urn:microsoft.com/office/officeart/2005/8/layout/venn1"/>
    <dgm:cxn modelId="{076C150A-759E-45C7-B46C-5B2ED6FE8F8C}" type="presParOf" srcId="{8F4BF70E-1D00-4471-8A21-41229B6F0ECB}" destId="{52833609-2ACC-47CD-A61A-1E0941D74A7B}" srcOrd="0" destOrd="0" presId="urn:microsoft.com/office/officeart/2005/8/layout/venn1"/>
    <dgm:cxn modelId="{16DDE5F6-6B4F-4BE6-8573-310BC32EE17F}" type="presParOf" srcId="{8F4BF70E-1D00-4471-8A21-41229B6F0ECB}" destId="{44CD1B7E-CCA1-460B-B183-02757B36A540}" srcOrd="1" destOrd="0" presId="urn:microsoft.com/office/officeart/2005/8/layout/venn1"/>
    <dgm:cxn modelId="{3E8C1B12-9BDD-4F4E-9780-A288B4492486}" type="presParOf" srcId="{8F4BF70E-1D00-4471-8A21-41229B6F0ECB}" destId="{0984A054-2AA8-4764-803A-0D08809E0391}" srcOrd="2" destOrd="0" presId="urn:microsoft.com/office/officeart/2005/8/layout/venn1"/>
    <dgm:cxn modelId="{0AB7BF72-6E8A-4706-9472-D160BB4CA3D0}" type="presParOf" srcId="{8F4BF70E-1D00-4471-8A21-41229B6F0ECB}" destId="{DFDC88ED-230F-49B4-BF51-6C950F95EA1A}" srcOrd="3" destOrd="0" presId="urn:microsoft.com/office/officeart/2005/8/layout/venn1"/>
    <dgm:cxn modelId="{F74FDFBD-9554-4F58-9408-08AAE4AD5F37}" type="presParOf" srcId="{8F4BF70E-1D00-4471-8A21-41229B6F0ECB}" destId="{69D8BC9D-FFC6-4EAD-ABD6-EBB0A2228CB3}" srcOrd="4" destOrd="0" presId="urn:microsoft.com/office/officeart/2005/8/layout/venn1"/>
    <dgm:cxn modelId="{D0C3F593-1941-45A2-80DD-A3E855C3AB8A}" type="presParOf" srcId="{8F4BF70E-1D00-4471-8A21-41229B6F0ECB}" destId="{70D0C476-4647-41D4-814C-F194A5A1D7C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45ADE7-B477-441C-816A-1FB5A605C7C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D338CB1-C6E5-4116-A25A-985591185684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6000" dirty="0">
              <a:solidFill>
                <a:srgbClr val="0000FF"/>
              </a:solidFill>
            </a:rPr>
            <a:t>意</a:t>
          </a:r>
          <a:endParaRPr lang="en-US" altLang="zh-TW" sz="6000" dirty="0">
            <a:solidFill>
              <a:srgbClr val="0000FF"/>
            </a:solidFill>
          </a:endParaRPr>
        </a:p>
        <a:p>
          <a:r>
            <a:rPr lang="zh-TW" altLang="en-US" sz="3600" dirty="0">
              <a:solidFill>
                <a:srgbClr val="00823B"/>
              </a:solidFill>
            </a:rPr>
            <a:t>慈悲喜捨</a:t>
          </a:r>
          <a:endParaRPr lang="zh-HK" altLang="en-US" sz="3600" dirty="0">
            <a:solidFill>
              <a:srgbClr val="00823B"/>
            </a:solidFill>
          </a:endParaRPr>
        </a:p>
      </dgm:t>
    </dgm:pt>
    <dgm:pt modelId="{B384DF5B-A3FE-406E-9B5D-FC6B5AC25094}" type="par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87C8C473-37F2-43D0-BF1C-47F07353ECAB}" type="sib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347048F9-B21D-41BD-8870-0A0916F82D49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zh-TW" altLang="en-US" sz="6000" dirty="0">
              <a:solidFill>
                <a:srgbClr val="0000FF"/>
              </a:solidFill>
            </a:rPr>
            <a:t>心</a:t>
          </a:r>
          <a:endParaRPr lang="en-US" altLang="zh-TW" sz="6000" dirty="0">
            <a:solidFill>
              <a:srgbClr val="0000FF"/>
            </a:solidFill>
          </a:endParaRPr>
        </a:p>
        <a:p>
          <a:pPr algn="ctr"/>
          <a:r>
            <a:rPr lang="zh-TW" altLang="en-US" sz="4400" dirty="0">
              <a:solidFill>
                <a:srgbClr val="00823B"/>
              </a:solidFill>
            </a:rPr>
            <a:t>念住</a:t>
          </a:r>
          <a:endParaRPr lang="zh-HK" altLang="en-US" sz="4400" dirty="0">
            <a:solidFill>
              <a:srgbClr val="00823B"/>
            </a:solidFill>
          </a:endParaRPr>
        </a:p>
      </dgm:t>
    </dgm:pt>
    <dgm:pt modelId="{1C5A9AE7-8120-4752-AE55-C80AEA3561EF}" type="sib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FCB2F92F-344C-40EF-97A3-08A6AEA701E9}" type="par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315CA173-F15E-45EC-A28C-B072CFEA228D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6000" dirty="0">
              <a:solidFill>
                <a:srgbClr val="0000FF"/>
              </a:solidFill>
            </a:rPr>
            <a:t>身</a:t>
          </a:r>
          <a:endParaRPr lang="en-US" altLang="zh-TW" sz="6000" dirty="0">
            <a:solidFill>
              <a:srgbClr val="0000FF"/>
            </a:solidFill>
          </a:endParaRPr>
        </a:p>
        <a:p>
          <a:r>
            <a:rPr lang="zh-TW" altLang="en-US" sz="4400" dirty="0">
              <a:solidFill>
                <a:srgbClr val="00823B"/>
              </a:solidFill>
            </a:rPr>
            <a:t>靜動</a:t>
          </a:r>
          <a:endParaRPr lang="zh-HK" altLang="en-US" sz="4400" dirty="0">
            <a:solidFill>
              <a:srgbClr val="00823B"/>
            </a:solidFill>
          </a:endParaRPr>
        </a:p>
      </dgm:t>
    </dgm:pt>
    <dgm:pt modelId="{96013486-1570-4380-84F8-20E82247BCA8}" type="sib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7FC8278A-33D4-41DC-98EE-E83FF08B01B8}" type="par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8F4BF70E-1D00-4471-8A21-41229B6F0ECB}" type="pres">
      <dgm:prSet presAssocID="{0445ADE7-B477-441C-816A-1FB5A605C7C5}" presName="compositeShape" presStyleCnt="0">
        <dgm:presLayoutVars>
          <dgm:chMax val="7"/>
          <dgm:dir/>
          <dgm:resizeHandles val="exact"/>
        </dgm:presLayoutVars>
      </dgm:prSet>
      <dgm:spPr/>
    </dgm:pt>
    <dgm:pt modelId="{52833609-2ACC-47CD-A61A-1E0941D74A7B}" type="pres">
      <dgm:prSet presAssocID="{DD338CB1-C6E5-4116-A25A-985591185684}" presName="circ1" presStyleLbl="vennNode1" presStyleIdx="0" presStyleCnt="3"/>
      <dgm:spPr/>
      <dgm:t>
        <a:bodyPr/>
        <a:lstStyle/>
        <a:p>
          <a:endParaRPr lang="en-US"/>
        </a:p>
      </dgm:t>
    </dgm:pt>
    <dgm:pt modelId="{44CD1B7E-CCA1-460B-B183-02757B36A540}" type="pres">
      <dgm:prSet presAssocID="{DD338CB1-C6E5-4116-A25A-98559118568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4A054-2AA8-4764-803A-0D08809E0391}" type="pres">
      <dgm:prSet presAssocID="{315CA173-F15E-45EC-A28C-B072CFEA228D}" presName="circ2" presStyleLbl="vennNode1" presStyleIdx="1" presStyleCnt="3"/>
      <dgm:spPr/>
      <dgm:t>
        <a:bodyPr/>
        <a:lstStyle/>
        <a:p>
          <a:endParaRPr lang="en-US"/>
        </a:p>
      </dgm:t>
    </dgm:pt>
    <dgm:pt modelId="{DFDC88ED-230F-49B4-BF51-6C950F95EA1A}" type="pres">
      <dgm:prSet presAssocID="{315CA173-F15E-45EC-A28C-B072CFEA228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8BC9D-FFC6-4EAD-ABD6-EBB0A2228CB3}" type="pres">
      <dgm:prSet presAssocID="{347048F9-B21D-41BD-8870-0A0916F82D49}" presName="circ3" presStyleLbl="vennNode1" presStyleIdx="2" presStyleCnt="3"/>
      <dgm:spPr/>
      <dgm:t>
        <a:bodyPr/>
        <a:lstStyle/>
        <a:p>
          <a:endParaRPr lang="en-US"/>
        </a:p>
      </dgm:t>
    </dgm:pt>
    <dgm:pt modelId="{70D0C476-4647-41D4-814C-F194A5A1D7CF}" type="pres">
      <dgm:prSet presAssocID="{347048F9-B21D-41BD-8870-0A0916F82D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609FE0-2D05-4ACE-8ED3-84346EB4971C}" type="presOf" srcId="{0445ADE7-B477-441C-816A-1FB5A605C7C5}" destId="{8F4BF70E-1D00-4471-8A21-41229B6F0ECB}" srcOrd="0" destOrd="0" presId="urn:microsoft.com/office/officeart/2005/8/layout/venn1"/>
    <dgm:cxn modelId="{4681926C-5ED1-4445-B198-D16D588BCCC5}" type="presOf" srcId="{347048F9-B21D-41BD-8870-0A0916F82D49}" destId="{69D8BC9D-FFC6-4EAD-ABD6-EBB0A2228CB3}" srcOrd="0" destOrd="0" presId="urn:microsoft.com/office/officeart/2005/8/layout/venn1"/>
    <dgm:cxn modelId="{703CC6F2-CAAD-4BBE-94C1-494C3F660A9A}" srcId="{0445ADE7-B477-441C-816A-1FB5A605C7C5}" destId="{DD338CB1-C6E5-4116-A25A-985591185684}" srcOrd="0" destOrd="0" parTransId="{B384DF5B-A3FE-406E-9B5D-FC6B5AC25094}" sibTransId="{87C8C473-37F2-43D0-BF1C-47F07353ECAB}"/>
    <dgm:cxn modelId="{E015363A-B65D-4A3D-9DB0-925DFD19581F}" type="presOf" srcId="{DD338CB1-C6E5-4116-A25A-985591185684}" destId="{44CD1B7E-CCA1-460B-B183-02757B36A540}" srcOrd="1" destOrd="0" presId="urn:microsoft.com/office/officeart/2005/8/layout/venn1"/>
    <dgm:cxn modelId="{C3F40E1B-AC57-4465-9669-C5C2A3A27BB9}" srcId="{0445ADE7-B477-441C-816A-1FB5A605C7C5}" destId="{315CA173-F15E-45EC-A28C-B072CFEA228D}" srcOrd="1" destOrd="0" parTransId="{7FC8278A-33D4-41DC-98EE-E83FF08B01B8}" sibTransId="{96013486-1570-4380-84F8-20E82247BCA8}"/>
    <dgm:cxn modelId="{540FD09C-46EB-400F-9A8E-D5ABBD9C8138}" type="presOf" srcId="{DD338CB1-C6E5-4116-A25A-985591185684}" destId="{52833609-2ACC-47CD-A61A-1E0941D74A7B}" srcOrd="0" destOrd="0" presId="urn:microsoft.com/office/officeart/2005/8/layout/venn1"/>
    <dgm:cxn modelId="{FEDD2EDE-162A-4055-A547-A4552E65BF8A}" type="presOf" srcId="{315CA173-F15E-45EC-A28C-B072CFEA228D}" destId="{DFDC88ED-230F-49B4-BF51-6C950F95EA1A}" srcOrd="1" destOrd="0" presId="urn:microsoft.com/office/officeart/2005/8/layout/venn1"/>
    <dgm:cxn modelId="{0FBCFAB6-82C3-4375-93E9-A675D0D4DAE5}" type="presOf" srcId="{347048F9-B21D-41BD-8870-0A0916F82D49}" destId="{70D0C476-4647-41D4-814C-F194A5A1D7CF}" srcOrd="1" destOrd="0" presId="urn:microsoft.com/office/officeart/2005/8/layout/venn1"/>
    <dgm:cxn modelId="{BCD1E891-352E-4779-B68D-7715C6E65DC3}" type="presOf" srcId="{315CA173-F15E-45EC-A28C-B072CFEA228D}" destId="{0984A054-2AA8-4764-803A-0D08809E0391}" srcOrd="0" destOrd="0" presId="urn:microsoft.com/office/officeart/2005/8/layout/venn1"/>
    <dgm:cxn modelId="{3CD6616E-A995-49BA-969E-B651DAB70E10}" srcId="{0445ADE7-B477-441C-816A-1FB5A605C7C5}" destId="{347048F9-B21D-41BD-8870-0A0916F82D49}" srcOrd="2" destOrd="0" parTransId="{FCB2F92F-344C-40EF-97A3-08A6AEA701E9}" sibTransId="{1C5A9AE7-8120-4752-AE55-C80AEA3561EF}"/>
    <dgm:cxn modelId="{47DB45DD-BEE8-40FF-88A4-259F251BB3C0}" type="presParOf" srcId="{8F4BF70E-1D00-4471-8A21-41229B6F0ECB}" destId="{52833609-2ACC-47CD-A61A-1E0941D74A7B}" srcOrd="0" destOrd="0" presId="urn:microsoft.com/office/officeart/2005/8/layout/venn1"/>
    <dgm:cxn modelId="{B387E32D-B4CD-4303-B620-E4C5561DD959}" type="presParOf" srcId="{8F4BF70E-1D00-4471-8A21-41229B6F0ECB}" destId="{44CD1B7E-CCA1-460B-B183-02757B36A540}" srcOrd="1" destOrd="0" presId="urn:microsoft.com/office/officeart/2005/8/layout/venn1"/>
    <dgm:cxn modelId="{114160EA-2E85-46E7-8E78-8DC253DF860C}" type="presParOf" srcId="{8F4BF70E-1D00-4471-8A21-41229B6F0ECB}" destId="{0984A054-2AA8-4764-803A-0D08809E0391}" srcOrd="2" destOrd="0" presId="urn:microsoft.com/office/officeart/2005/8/layout/venn1"/>
    <dgm:cxn modelId="{D366F946-1E5E-458F-BB87-165709C78158}" type="presParOf" srcId="{8F4BF70E-1D00-4471-8A21-41229B6F0ECB}" destId="{DFDC88ED-230F-49B4-BF51-6C950F95EA1A}" srcOrd="3" destOrd="0" presId="urn:microsoft.com/office/officeart/2005/8/layout/venn1"/>
    <dgm:cxn modelId="{21B6652D-F96B-420B-B00E-BC9AF3FA369A}" type="presParOf" srcId="{8F4BF70E-1D00-4471-8A21-41229B6F0ECB}" destId="{69D8BC9D-FFC6-4EAD-ABD6-EBB0A2228CB3}" srcOrd="4" destOrd="0" presId="urn:microsoft.com/office/officeart/2005/8/layout/venn1"/>
    <dgm:cxn modelId="{BDF54CA9-2C63-40EA-98EF-2EB12D5157FA}" type="presParOf" srcId="{8F4BF70E-1D00-4471-8A21-41229B6F0ECB}" destId="{70D0C476-4647-41D4-814C-F194A5A1D7C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45ADE7-B477-441C-816A-1FB5A605C7C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D338CB1-C6E5-4116-A25A-985591185684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6000" dirty="0">
              <a:solidFill>
                <a:srgbClr val="0000FF"/>
              </a:solidFill>
            </a:rPr>
            <a:t>意</a:t>
          </a:r>
          <a:endParaRPr lang="en-US" altLang="zh-TW" sz="6000" dirty="0">
            <a:solidFill>
              <a:srgbClr val="0000FF"/>
            </a:solidFill>
          </a:endParaRPr>
        </a:p>
        <a:p>
          <a:r>
            <a:rPr lang="zh-TW" altLang="en-US" sz="3600" dirty="0">
              <a:solidFill>
                <a:srgbClr val="00823B"/>
              </a:solidFill>
            </a:rPr>
            <a:t>慈悲喜捨</a:t>
          </a:r>
          <a:endParaRPr lang="zh-HK" altLang="en-US" sz="3600" dirty="0">
            <a:solidFill>
              <a:srgbClr val="00823B"/>
            </a:solidFill>
          </a:endParaRPr>
        </a:p>
      </dgm:t>
    </dgm:pt>
    <dgm:pt modelId="{B384DF5B-A3FE-406E-9B5D-FC6B5AC25094}" type="par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87C8C473-37F2-43D0-BF1C-47F07353ECAB}" type="sib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347048F9-B21D-41BD-8870-0A0916F82D49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zh-TW" altLang="en-US" sz="6000" dirty="0">
              <a:solidFill>
                <a:srgbClr val="0000FF"/>
              </a:solidFill>
            </a:rPr>
            <a:t>心</a:t>
          </a:r>
          <a:endParaRPr lang="en-US" altLang="zh-TW" sz="6000" dirty="0">
            <a:solidFill>
              <a:srgbClr val="0000FF"/>
            </a:solidFill>
          </a:endParaRPr>
        </a:p>
        <a:p>
          <a:pPr algn="ctr"/>
          <a:r>
            <a:rPr lang="zh-TW" altLang="en-US" sz="4400" dirty="0">
              <a:solidFill>
                <a:srgbClr val="00823B"/>
              </a:solidFill>
            </a:rPr>
            <a:t>念住</a:t>
          </a:r>
          <a:endParaRPr lang="zh-HK" altLang="en-US" sz="4400" dirty="0">
            <a:solidFill>
              <a:srgbClr val="00823B"/>
            </a:solidFill>
          </a:endParaRPr>
        </a:p>
      </dgm:t>
    </dgm:pt>
    <dgm:pt modelId="{1C5A9AE7-8120-4752-AE55-C80AEA3561EF}" type="sib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FCB2F92F-344C-40EF-97A3-08A6AEA701E9}" type="par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315CA173-F15E-45EC-A28C-B072CFEA228D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6000" dirty="0">
              <a:solidFill>
                <a:srgbClr val="0000FF"/>
              </a:solidFill>
            </a:rPr>
            <a:t>身</a:t>
          </a:r>
          <a:endParaRPr lang="en-US" altLang="zh-TW" sz="6000" dirty="0">
            <a:solidFill>
              <a:srgbClr val="0000FF"/>
            </a:solidFill>
          </a:endParaRPr>
        </a:p>
        <a:p>
          <a:r>
            <a:rPr lang="zh-TW" altLang="en-US" sz="4400" dirty="0">
              <a:solidFill>
                <a:srgbClr val="00823B"/>
              </a:solidFill>
            </a:rPr>
            <a:t>靜動</a:t>
          </a:r>
          <a:endParaRPr lang="zh-HK" altLang="en-US" sz="4400" dirty="0">
            <a:solidFill>
              <a:srgbClr val="00823B"/>
            </a:solidFill>
          </a:endParaRPr>
        </a:p>
      </dgm:t>
    </dgm:pt>
    <dgm:pt modelId="{96013486-1570-4380-84F8-20E82247BCA8}" type="sib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7FC8278A-33D4-41DC-98EE-E83FF08B01B8}" type="par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8F4BF70E-1D00-4471-8A21-41229B6F0ECB}" type="pres">
      <dgm:prSet presAssocID="{0445ADE7-B477-441C-816A-1FB5A605C7C5}" presName="compositeShape" presStyleCnt="0">
        <dgm:presLayoutVars>
          <dgm:chMax val="7"/>
          <dgm:dir/>
          <dgm:resizeHandles val="exact"/>
        </dgm:presLayoutVars>
      </dgm:prSet>
      <dgm:spPr/>
    </dgm:pt>
    <dgm:pt modelId="{52833609-2ACC-47CD-A61A-1E0941D74A7B}" type="pres">
      <dgm:prSet presAssocID="{DD338CB1-C6E5-4116-A25A-985591185684}" presName="circ1" presStyleLbl="vennNode1" presStyleIdx="0" presStyleCnt="3"/>
      <dgm:spPr/>
      <dgm:t>
        <a:bodyPr/>
        <a:lstStyle/>
        <a:p>
          <a:endParaRPr lang="en-US"/>
        </a:p>
      </dgm:t>
    </dgm:pt>
    <dgm:pt modelId="{44CD1B7E-CCA1-460B-B183-02757B36A540}" type="pres">
      <dgm:prSet presAssocID="{DD338CB1-C6E5-4116-A25A-98559118568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4A054-2AA8-4764-803A-0D08809E0391}" type="pres">
      <dgm:prSet presAssocID="{315CA173-F15E-45EC-A28C-B072CFEA228D}" presName="circ2" presStyleLbl="vennNode1" presStyleIdx="1" presStyleCnt="3"/>
      <dgm:spPr/>
      <dgm:t>
        <a:bodyPr/>
        <a:lstStyle/>
        <a:p>
          <a:endParaRPr lang="en-US"/>
        </a:p>
      </dgm:t>
    </dgm:pt>
    <dgm:pt modelId="{DFDC88ED-230F-49B4-BF51-6C950F95EA1A}" type="pres">
      <dgm:prSet presAssocID="{315CA173-F15E-45EC-A28C-B072CFEA228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8BC9D-FFC6-4EAD-ABD6-EBB0A2228CB3}" type="pres">
      <dgm:prSet presAssocID="{347048F9-B21D-41BD-8870-0A0916F82D49}" presName="circ3" presStyleLbl="vennNode1" presStyleIdx="2" presStyleCnt="3"/>
      <dgm:spPr/>
      <dgm:t>
        <a:bodyPr/>
        <a:lstStyle/>
        <a:p>
          <a:endParaRPr lang="en-US"/>
        </a:p>
      </dgm:t>
    </dgm:pt>
    <dgm:pt modelId="{70D0C476-4647-41D4-814C-F194A5A1D7CF}" type="pres">
      <dgm:prSet presAssocID="{347048F9-B21D-41BD-8870-0A0916F82D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609FE0-2D05-4ACE-8ED3-84346EB4971C}" type="presOf" srcId="{0445ADE7-B477-441C-816A-1FB5A605C7C5}" destId="{8F4BF70E-1D00-4471-8A21-41229B6F0ECB}" srcOrd="0" destOrd="0" presId="urn:microsoft.com/office/officeart/2005/8/layout/venn1"/>
    <dgm:cxn modelId="{4681926C-5ED1-4445-B198-D16D588BCCC5}" type="presOf" srcId="{347048F9-B21D-41BD-8870-0A0916F82D49}" destId="{69D8BC9D-FFC6-4EAD-ABD6-EBB0A2228CB3}" srcOrd="0" destOrd="0" presId="urn:microsoft.com/office/officeart/2005/8/layout/venn1"/>
    <dgm:cxn modelId="{703CC6F2-CAAD-4BBE-94C1-494C3F660A9A}" srcId="{0445ADE7-B477-441C-816A-1FB5A605C7C5}" destId="{DD338CB1-C6E5-4116-A25A-985591185684}" srcOrd="0" destOrd="0" parTransId="{B384DF5B-A3FE-406E-9B5D-FC6B5AC25094}" sibTransId="{87C8C473-37F2-43D0-BF1C-47F07353ECAB}"/>
    <dgm:cxn modelId="{E015363A-B65D-4A3D-9DB0-925DFD19581F}" type="presOf" srcId="{DD338CB1-C6E5-4116-A25A-985591185684}" destId="{44CD1B7E-CCA1-460B-B183-02757B36A540}" srcOrd="1" destOrd="0" presId="urn:microsoft.com/office/officeart/2005/8/layout/venn1"/>
    <dgm:cxn modelId="{C3F40E1B-AC57-4465-9669-C5C2A3A27BB9}" srcId="{0445ADE7-B477-441C-816A-1FB5A605C7C5}" destId="{315CA173-F15E-45EC-A28C-B072CFEA228D}" srcOrd="1" destOrd="0" parTransId="{7FC8278A-33D4-41DC-98EE-E83FF08B01B8}" sibTransId="{96013486-1570-4380-84F8-20E82247BCA8}"/>
    <dgm:cxn modelId="{540FD09C-46EB-400F-9A8E-D5ABBD9C8138}" type="presOf" srcId="{DD338CB1-C6E5-4116-A25A-985591185684}" destId="{52833609-2ACC-47CD-A61A-1E0941D74A7B}" srcOrd="0" destOrd="0" presId="urn:microsoft.com/office/officeart/2005/8/layout/venn1"/>
    <dgm:cxn modelId="{FEDD2EDE-162A-4055-A547-A4552E65BF8A}" type="presOf" srcId="{315CA173-F15E-45EC-A28C-B072CFEA228D}" destId="{DFDC88ED-230F-49B4-BF51-6C950F95EA1A}" srcOrd="1" destOrd="0" presId="urn:microsoft.com/office/officeart/2005/8/layout/venn1"/>
    <dgm:cxn modelId="{0FBCFAB6-82C3-4375-93E9-A675D0D4DAE5}" type="presOf" srcId="{347048F9-B21D-41BD-8870-0A0916F82D49}" destId="{70D0C476-4647-41D4-814C-F194A5A1D7CF}" srcOrd="1" destOrd="0" presId="urn:microsoft.com/office/officeart/2005/8/layout/venn1"/>
    <dgm:cxn modelId="{BCD1E891-352E-4779-B68D-7715C6E65DC3}" type="presOf" srcId="{315CA173-F15E-45EC-A28C-B072CFEA228D}" destId="{0984A054-2AA8-4764-803A-0D08809E0391}" srcOrd="0" destOrd="0" presId="urn:microsoft.com/office/officeart/2005/8/layout/venn1"/>
    <dgm:cxn modelId="{3CD6616E-A995-49BA-969E-B651DAB70E10}" srcId="{0445ADE7-B477-441C-816A-1FB5A605C7C5}" destId="{347048F9-B21D-41BD-8870-0A0916F82D49}" srcOrd="2" destOrd="0" parTransId="{FCB2F92F-344C-40EF-97A3-08A6AEA701E9}" sibTransId="{1C5A9AE7-8120-4752-AE55-C80AEA3561EF}"/>
    <dgm:cxn modelId="{47DB45DD-BEE8-40FF-88A4-259F251BB3C0}" type="presParOf" srcId="{8F4BF70E-1D00-4471-8A21-41229B6F0ECB}" destId="{52833609-2ACC-47CD-A61A-1E0941D74A7B}" srcOrd="0" destOrd="0" presId="urn:microsoft.com/office/officeart/2005/8/layout/venn1"/>
    <dgm:cxn modelId="{B387E32D-B4CD-4303-B620-E4C5561DD959}" type="presParOf" srcId="{8F4BF70E-1D00-4471-8A21-41229B6F0ECB}" destId="{44CD1B7E-CCA1-460B-B183-02757B36A540}" srcOrd="1" destOrd="0" presId="urn:microsoft.com/office/officeart/2005/8/layout/venn1"/>
    <dgm:cxn modelId="{114160EA-2E85-46E7-8E78-8DC253DF860C}" type="presParOf" srcId="{8F4BF70E-1D00-4471-8A21-41229B6F0ECB}" destId="{0984A054-2AA8-4764-803A-0D08809E0391}" srcOrd="2" destOrd="0" presId="urn:microsoft.com/office/officeart/2005/8/layout/venn1"/>
    <dgm:cxn modelId="{D366F946-1E5E-458F-BB87-165709C78158}" type="presParOf" srcId="{8F4BF70E-1D00-4471-8A21-41229B6F0ECB}" destId="{DFDC88ED-230F-49B4-BF51-6C950F95EA1A}" srcOrd="3" destOrd="0" presId="urn:microsoft.com/office/officeart/2005/8/layout/venn1"/>
    <dgm:cxn modelId="{21B6652D-F96B-420B-B00E-BC9AF3FA369A}" type="presParOf" srcId="{8F4BF70E-1D00-4471-8A21-41229B6F0ECB}" destId="{69D8BC9D-FFC6-4EAD-ABD6-EBB0A2228CB3}" srcOrd="4" destOrd="0" presId="urn:microsoft.com/office/officeart/2005/8/layout/venn1"/>
    <dgm:cxn modelId="{BDF54CA9-2C63-40EA-98EF-2EB12D5157FA}" type="presParOf" srcId="{8F4BF70E-1D00-4471-8A21-41229B6F0ECB}" destId="{70D0C476-4647-41D4-814C-F194A5A1D7C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45ADE7-B477-441C-816A-1FB5A605C7C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D338CB1-C6E5-4116-A25A-985591185684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6000" dirty="0">
              <a:solidFill>
                <a:srgbClr val="0000FF"/>
              </a:solidFill>
            </a:rPr>
            <a:t>意</a:t>
          </a:r>
          <a:endParaRPr lang="en-US" altLang="zh-TW" sz="6000" dirty="0">
            <a:solidFill>
              <a:srgbClr val="0000FF"/>
            </a:solidFill>
          </a:endParaRPr>
        </a:p>
        <a:p>
          <a:r>
            <a:rPr lang="zh-TW" altLang="en-US" sz="3600" dirty="0">
              <a:solidFill>
                <a:srgbClr val="00823B"/>
              </a:solidFill>
            </a:rPr>
            <a:t>慈悲喜捨</a:t>
          </a:r>
          <a:endParaRPr lang="zh-HK" altLang="en-US" sz="3600" dirty="0">
            <a:solidFill>
              <a:srgbClr val="00823B"/>
            </a:solidFill>
          </a:endParaRPr>
        </a:p>
      </dgm:t>
    </dgm:pt>
    <dgm:pt modelId="{B384DF5B-A3FE-406E-9B5D-FC6B5AC25094}" type="par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87C8C473-37F2-43D0-BF1C-47F07353ECAB}" type="sib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347048F9-B21D-41BD-8870-0A0916F82D49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zh-TW" altLang="en-US" sz="6000" dirty="0">
              <a:solidFill>
                <a:srgbClr val="0000FF"/>
              </a:solidFill>
            </a:rPr>
            <a:t>心</a:t>
          </a:r>
          <a:endParaRPr lang="en-US" altLang="zh-TW" sz="6000" dirty="0">
            <a:solidFill>
              <a:srgbClr val="0000FF"/>
            </a:solidFill>
          </a:endParaRPr>
        </a:p>
        <a:p>
          <a:pPr algn="ctr"/>
          <a:r>
            <a:rPr lang="zh-TW" altLang="en-US" sz="4400" dirty="0">
              <a:solidFill>
                <a:srgbClr val="00823B"/>
              </a:solidFill>
            </a:rPr>
            <a:t>念空</a:t>
          </a:r>
          <a:endParaRPr lang="zh-HK" altLang="en-US" sz="4400" dirty="0">
            <a:solidFill>
              <a:srgbClr val="00823B"/>
            </a:solidFill>
          </a:endParaRPr>
        </a:p>
      </dgm:t>
    </dgm:pt>
    <dgm:pt modelId="{1C5A9AE7-8120-4752-AE55-C80AEA3561EF}" type="sib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FCB2F92F-344C-40EF-97A3-08A6AEA701E9}" type="par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315CA173-F15E-45EC-A28C-B072CFEA228D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6000" dirty="0">
              <a:solidFill>
                <a:srgbClr val="0000FF"/>
              </a:solidFill>
            </a:rPr>
            <a:t>身</a:t>
          </a:r>
          <a:endParaRPr lang="en-US" altLang="zh-TW" sz="6000" dirty="0">
            <a:solidFill>
              <a:srgbClr val="0000FF"/>
            </a:solidFill>
          </a:endParaRPr>
        </a:p>
        <a:p>
          <a:r>
            <a:rPr lang="zh-TW" altLang="en-US" sz="4400" dirty="0">
              <a:solidFill>
                <a:srgbClr val="00823B"/>
              </a:solidFill>
            </a:rPr>
            <a:t>靜動</a:t>
          </a:r>
          <a:endParaRPr lang="zh-HK" altLang="en-US" sz="4400" dirty="0">
            <a:solidFill>
              <a:srgbClr val="00823B"/>
            </a:solidFill>
          </a:endParaRPr>
        </a:p>
      </dgm:t>
    </dgm:pt>
    <dgm:pt modelId="{96013486-1570-4380-84F8-20E82247BCA8}" type="sib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7FC8278A-33D4-41DC-98EE-E83FF08B01B8}" type="par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8F4BF70E-1D00-4471-8A21-41229B6F0ECB}" type="pres">
      <dgm:prSet presAssocID="{0445ADE7-B477-441C-816A-1FB5A605C7C5}" presName="compositeShape" presStyleCnt="0">
        <dgm:presLayoutVars>
          <dgm:chMax val="7"/>
          <dgm:dir/>
          <dgm:resizeHandles val="exact"/>
        </dgm:presLayoutVars>
      </dgm:prSet>
      <dgm:spPr/>
    </dgm:pt>
    <dgm:pt modelId="{52833609-2ACC-47CD-A61A-1E0941D74A7B}" type="pres">
      <dgm:prSet presAssocID="{DD338CB1-C6E5-4116-A25A-985591185684}" presName="circ1" presStyleLbl="vennNode1" presStyleIdx="0" presStyleCnt="3"/>
      <dgm:spPr/>
      <dgm:t>
        <a:bodyPr/>
        <a:lstStyle/>
        <a:p>
          <a:endParaRPr lang="en-US"/>
        </a:p>
      </dgm:t>
    </dgm:pt>
    <dgm:pt modelId="{44CD1B7E-CCA1-460B-B183-02757B36A540}" type="pres">
      <dgm:prSet presAssocID="{DD338CB1-C6E5-4116-A25A-98559118568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4A054-2AA8-4764-803A-0D08809E0391}" type="pres">
      <dgm:prSet presAssocID="{315CA173-F15E-45EC-A28C-B072CFEA228D}" presName="circ2" presStyleLbl="vennNode1" presStyleIdx="1" presStyleCnt="3"/>
      <dgm:spPr/>
      <dgm:t>
        <a:bodyPr/>
        <a:lstStyle/>
        <a:p>
          <a:endParaRPr lang="en-US"/>
        </a:p>
      </dgm:t>
    </dgm:pt>
    <dgm:pt modelId="{DFDC88ED-230F-49B4-BF51-6C950F95EA1A}" type="pres">
      <dgm:prSet presAssocID="{315CA173-F15E-45EC-A28C-B072CFEA228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8BC9D-FFC6-4EAD-ABD6-EBB0A2228CB3}" type="pres">
      <dgm:prSet presAssocID="{347048F9-B21D-41BD-8870-0A0916F82D49}" presName="circ3" presStyleLbl="vennNode1" presStyleIdx="2" presStyleCnt="3"/>
      <dgm:spPr/>
      <dgm:t>
        <a:bodyPr/>
        <a:lstStyle/>
        <a:p>
          <a:endParaRPr lang="en-US"/>
        </a:p>
      </dgm:t>
    </dgm:pt>
    <dgm:pt modelId="{70D0C476-4647-41D4-814C-F194A5A1D7CF}" type="pres">
      <dgm:prSet presAssocID="{347048F9-B21D-41BD-8870-0A0916F82D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609FE0-2D05-4ACE-8ED3-84346EB4971C}" type="presOf" srcId="{0445ADE7-B477-441C-816A-1FB5A605C7C5}" destId="{8F4BF70E-1D00-4471-8A21-41229B6F0ECB}" srcOrd="0" destOrd="0" presId="urn:microsoft.com/office/officeart/2005/8/layout/venn1"/>
    <dgm:cxn modelId="{4681926C-5ED1-4445-B198-D16D588BCCC5}" type="presOf" srcId="{347048F9-B21D-41BD-8870-0A0916F82D49}" destId="{69D8BC9D-FFC6-4EAD-ABD6-EBB0A2228CB3}" srcOrd="0" destOrd="0" presId="urn:microsoft.com/office/officeart/2005/8/layout/venn1"/>
    <dgm:cxn modelId="{703CC6F2-CAAD-4BBE-94C1-494C3F660A9A}" srcId="{0445ADE7-B477-441C-816A-1FB5A605C7C5}" destId="{DD338CB1-C6E5-4116-A25A-985591185684}" srcOrd="0" destOrd="0" parTransId="{B384DF5B-A3FE-406E-9B5D-FC6B5AC25094}" sibTransId="{87C8C473-37F2-43D0-BF1C-47F07353ECAB}"/>
    <dgm:cxn modelId="{E015363A-B65D-4A3D-9DB0-925DFD19581F}" type="presOf" srcId="{DD338CB1-C6E5-4116-A25A-985591185684}" destId="{44CD1B7E-CCA1-460B-B183-02757B36A540}" srcOrd="1" destOrd="0" presId="urn:microsoft.com/office/officeart/2005/8/layout/venn1"/>
    <dgm:cxn modelId="{C3F40E1B-AC57-4465-9669-C5C2A3A27BB9}" srcId="{0445ADE7-B477-441C-816A-1FB5A605C7C5}" destId="{315CA173-F15E-45EC-A28C-B072CFEA228D}" srcOrd="1" destOrd="0" parTransId="{7FC8278A-33D4-41DC-98EE-E83FF08B01B8}" sibTransId="{96013486-1570-4380-84F8-20E82247BCA8}"/>
    <dgm:cxn modelId="{540FD09C-46EB-400F-9A8E-D5ABBD9C8138}" type="presOf" srcId="{DD338CB1-C6E5-4116-A25A-985591185684}" destId="{52833609-2ACC-47CD-A61A-1E0941D74A7B}" srcOrd="0" destOrd="0" presId="urn:microsoft.com/office/officeart/2005/8/layout/venn1"/>
    <dgm:cxn modelId="{FEDD2EDE-162A-4055-A547-A4552E65BF8A}" type="presOf" srcId="{315CA173-F15E-45EC-A28C-B072CFEA228D}" destId="{DFDC88ED-230F-49B4-BF51-6C950F95EA1A}" srcOrd="1" destOrd="0" presId="urn:microsoft.com/office/officeart/2005/8/layout/venn1"/>
    <dgm:cxn modelId="{0FBCFAB6-82C3-4375-93E9-A675D0D4DAE5}" type="presOf" srcId="{347048F9-B21D-41BD-8870-0A0916F82D49}" destId="{70D0C476-4647-41D4-814C-F194A5A1D7CF}" srcOrd="1" destOrd="0" presId="urn:microsoft.com/office/officeart/2005/8/layout/venn1"/>
    <dgm:cxn modelId="{BCD1E891-352E-4779-B68D-7715C6E65DC3}" type="presOf" srcId="{315CA173-F15E-45EC-A28C-B072CFEA228D}" destId="{0984A054-2AA8-4764-803A-0D08809E0391}" srcOrd="0" destOrd="0" presId="urn:microsoft.com/office/officeart/2005/8/layout/venn1"/>
    <dgm:cxn modelId="{3CD6616E-A995-49BA-969E-B651DAB70E10}" srcId="{0445ADE7-B477-441C-816A-1FB5A605C7C5}" destId="{347048F9-B21D-41BD-8870-0A0916F82D49}" srcOrd="2" destOrd="0" parTransId="{FCB2F92F-344C-40EF-97A3-08A6AEA701E9}" sibTransId="{1C5A9AE7-8120-4752-AE55-C80AEA3561EF}"/>
    <dgm:cxn modelId="{47DB45DD-BEE8-40FF-88A4-259F251BB3C0}" type="presParOf" srcId="{8F4BF70E-1D00-4471-8A21-41229B6F0ECB}" destId="{52833609-2ACC-47CD-A61A-1E0941D74A7B}" srcOrd="0" destOrd="0" presId="urn:microsoft.com/office/officeart/2005/8/layout/venn1"/>
    <dgm:cxn modelId="{B387E32D-B4CD-4303-B620-E4C5561DD959}" type="presParOf" srcId="{8F4BF70E-1D00-4471-8A21-41229B6F0ECB}" destId="{44CD1B7E-CCA1-460B-B183-02757B36A540}" srcOrd="1" destOrd="0" presId="urn:microsoft.com/office/officeart/2005/8/layout/venn1"/>
    <dgm:cxn modelId="{114160EA-2E85-46E7-8E78-8DC253DF860C}" type="presParOf" srcId="{8F4BF70E-1D00-4471-8A21-41229B6F0ECB}" destId="{0984A054-2AA8-4764-803A-0D08809E0391}" srcOrd="2" destOrd="0" presId="urn:microsoft.com/office/officeart/2005/8/layout/venn1"/>
    <dgm:cxn modelId="{D366F946-1E5E-458F-BB87-165709C78158}" type="presParOf" srcId="{8F4BF70E-1D00-4471-8A21-41229B6F0ECB}" destId="{DFDC88ED-230F-49B4-BF51-6C950F95EA1A}" srcOrd="3" destOrd="0" presId="urn:microsoft.com/office/officeart/2005/8/layout/venn1"/>
    <dgm:cxn modelId="{21B6652D-F96B-420B-B00E-BC9AF3FA369A}" type="presParOf" srcId="{8F4BF70E-1D00-4471-8A21-41229B6F0ECB}" destId="{69D8BC9D-FFC6-4EAD-ABD6-EBB0A2228CB3}" srcOrd="4" destOrd="0" presId="urn:microsoft.com/office/officeart/2005/8/layout/venn1"/>
    <dgm:cxn modelId="{BDF54CA9-2C63-40EA-98EF-2EB12D5157FA}" type="presParOf" srcId="{8F4BF70E-1D00-4471-8A21-41229B6F0ECB}" destId="{70D0C476-4647-41D4-814C-F194A5A1D7C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45ADE7-B477-441C-816A-1FB5A605C7C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D338CB1-C6E5-4116-A25A-985591185684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6000" dirty="0">
              <a:solidFill>
                <a:srgbClr val="0000FF"/>
              </a:solidFill>
            </a:rPr>
            <a:t>意</a:t>
          </a:r>
          <a:endParaRPr lang="en-US" altLang="zh-TW" sz="6000" dirty="0">
            <a:solidFill>
              <a:srgbClr val="0000FF"/>
            </a:solidFill>
          </a:endParaRPr>
        </a:p>
        <a:p>
          <a:r>
            <a:rPr lang="zh-TW" altLang="en-US" sz="3600" dirty="0">
              <a:solidFill>
                <a:srgbClr val="00823B"/>
              </a:solidFill>
            </a:rPr>
            <a:t>慈悲喜捨</a:t>
          </a:r>
          <a:endParaRPr lang="zh-HK" altLang="en-US" sz="3600" dirty="0">
            <a:solidFill>
              <a:srgbClr val="00823B"/>
            </a:solidFill>
          </a:endParaRPr>
        </a:p>
      </dgm:t>
    </dgm:pt>
    <dgm:pt modelId="{B384DF5B-A3FE-406E-9B5D-FC6B5AC25094}" type="par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87C8C473-37F2-43D0-BF1C-47F07353ECAB}" type="sibTrans" cxnId="{703CC6F2-CAAD-4BBE-94C1-494C3F660A9A}">
      <dgm:prSet/>
      <dgm:spPr/>
      <dgm:t>
        <a:bodyPr/>
        <a:lstStyle/>
        <a:p>
          <a:endParaRPr lang="zh-HK" altLang="en-US"/>
        </a:p>
      </dgm:t>
    </dgm:pt>
    <dgm:pt modelId="{347048F9-B21D-41BD-8870-0A0916F82D49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zh-TW" altLang="en-US" sz="6000" dirty="0">
              <a:solidFill>
                <a:srgbClr val="0000FF"/>
              </a:solidFill>
            </a:rPr>
            <a:t>心</a:t>
          </a:r>
          <a:endParaRPr lang="en-US" altLang="zh-TW" sz="6000" dirty="0">
            <a:solidFill>
              <a:srgbClr val="0000FF"/>
            </a:solidFill>
          </a:endParaRPr>
        </a:p>
        <a:p>
          <a:pPr algn="ctr"/>
          <a:r>
            <a:rPr lang="zh-TW" altLang="en-US" sz="4400" dirty="0">
              <a:solidFill>
                <a:srgbClr val="00823B"/>
              </a:solidFill>
            </a:rPr>
            <a:t>念佛</a:t>
          </a:r>
          <a:endParaRPr lang="zh-HK" altLang="en-US" sz="4400" dirty="0">
            <a:solidFill>
              <a:srgbClr val="00823B"/>
            </a:solidFill>
          </a:endParaRPr>
        </a:p>
      </dgm:t>
    </dgm:pt>
    <dgm:pt modelId="{1C5A9AE7-8120-4752-AE55-C80AEA3561EF}" type="sib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FCB2F92F-344C-40EF-97A3-08A6AEA701E9}" type="parTrans" cxnId="{3CD6616E-A995-49BA-969E-B651DAB70E10}">
      <dgm:prSet/>
      <dgm:spPr/>
      <dgm:t>
        <a:bodyPr/>
        <a:lstStyle/>
        <a:p>
          <a:endParaRPr lang="zh-HK" altLang="en-US"/>
        </a:p>
      </dgm:t>
    </dgm:pt>
    <dgm:pt modelId="{315CA173-F15E-45EC-A28C-B072CFEA228D}">
      <dgm:prSet phldrT="[文字]" custT="1"/>
      <dgm:spPr>
        <a:solidFill>
          <a:srgbClr val="CCECFF">
            <a:alpha val="50000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6000" dirty="0">
              <a:solidFill>
                <a:srgbClr val="0000FF"/>
              </a:solidFill>
            </a:rPr>
            <a:t>身</a:t>
          </a:r>
          <a:endParaRPr lang="en-US" altLang="zh-TW" sz="6000" dirty="0">
            <a:solidFill>
              <a:srgbClr val="0000FF"/>
            </a:solidFill>
          </a:endParaRPr>
        </a:p>
        <a:p>
          <a:r>
            <a:rPr lang="zh-TW" altLang="en-US" sz="4400" dirty="0">
              <a:solidFill>
                <a:srgbClr val="00823B"/>
              </a:solidFill>
            </a:rPr>
            <a:t>靜動</a:t>
          </a:r>
          <a:endParaRPr lang="zh-HK" altLang="en-US" sz="4400" dirty="0">
            <a:solidFill>
              <a:srgbClr val="00823B"/>
            </a:solidFill>
          </a:endParaRPr>
        </a:p>
      </dgm:t>
    </dgm:pt>
    <dgm:pt modelId="{96013486-1570-4380-84F8-20E82247BCA8}" type="sib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7FC8278A-33D4-41DC-98EE-E83FF08B01B8}" type="parTrans" cxnId="{C3F40E1B-AC57-4465-9669-C5C2A3A27BB9}">
      <dgm:prSet/>
      <dgm:spPr/>
      <dgm:t>
        <a:bodyPr/>
        <a:lstStyle/>
        <a:p>
          <a:endParaRPr lang="zh-HK" altLang="en-US"/>
        </a:p>
      </dgm:t>
    </dgm:pt>
    <dgm:pt modelId="{8F4BF70E-1D00-4471-8A21-41229B6F0ECB}" type="pres">
      <dgm:prSet presAssocID="{0445ADE7-B477-441C-816A-1FB5A605C7C5}" presName="compositeShape" presStyleCnt="0">
        <dgm:presLayoutVars>
          <dgm:chMax val="7"/>
          <dgm:dir/>
          <dgm:resizeHandles val="exact"/>
        </dgm:presLayoutVars>
      </dgm:prSet>
      <dgm:spPr/>
    </dgm:pt>
    <dgm:pt modelId="{52833609-2ACC-47CD-A61A-1E0941D74A7B}" type="pres">
      <dgm:prSet presAssocID="{DD338CB1-C6E5-4116-A25A-985591185684}" presName="circ1" presStyleLbl="vennNode1" presStyleIdx="0" presStyleCnt="3"/>
      <dgm:spPr/>
      <dgm:t>
        <a:bodyPr/>
        <a:lstStyle/>
        <a:p>
          <a:endParaRPr lang="en-US"/>
        </a:p>
      </dgm:t>
    </dgm:pt>
    <dgm:pt modelId="{44CD1B7E-CCA1-460B-B183-02757B36A540}" type="pres">
      <dgm:prSet presAssocID="{DD338CB1-C6E5-4116-A25A-98559118568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4A054-2AA8-4764-803A-0D08809E0391}" type="pres">
      <dgm:prSet presAssocID="{315CA173-F15E-45EC-A28C-B072CFEA228D}" presName="circ2" presStyleLbl="vennNode1" presStyleIdx="1" presStyleCnt="3"/>
      <dgm:spPr/>
      <dgm:t>
        <a:bodyPr/>
        <a:lstStyle/>
        <a:p>
          <a:endParaRPr lang="en-US"/>
        </a:p>
      </dgm:t>
    </dgm:pt>
    <dgm:pt modelId="{DFDC88ED-230F-49B4-BF51-6C950F95EA1A}" type="pres">
      <dgm:prSet presAssocID="{315CA173-F15E-45EC-A28C-B072CFEA228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8BC9D-FFC6-4EAD-ABD6-EBB0A2228CB3}" type="pres">
      <dgm:prSet presAssocID="{347048F9-B21D-41BD-8870-0A0916F82D49}" presName="circ3" presStyleLbl="vennNode1" presStyleIdx="2" presStyleCnt="3"/>
      <dgm:spPr/>
      <dgm:t>
        <a:bodyPr/>
        <a:lstStyle/>
        <a:p>
          <a:endParaRPr lang="en-US"/>
        </a:p>
      </dgm:t>
    </dgm:pt>
    <dgm:pt modelId="{70D0C476-4647-41D4-814C-F194A5A1D7CF}" type="pres">
      <dgm:prSet presAssocID="{347048F9-B21D-41BD-8870-0A0916F82D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609FE0-2D05-4ACE-8ED3-84346EB4971C}" type="presOf" srcId="{0445ADE7-B477-441C-816A-1FB5A605C7C5}" destId="{8F4BF70E-1D00-4471-8A21-41229B6F0ECB}" srcOrd="0" destOrd="0" presId="urn:microsoft.com/office/officeart/2005/8/layout/venn1"/>
    <dgm:cxn modelId="{4681926C-5ED1-4445-B198-D16D588BCCC5}" type="presOf" srcId="{347048F9-B21D-41BD-8870-0A0916F82D49}" destId="{69D8BC9D-FFC6-4EAD-ABD6-EBB0A2228CB3}" srcOrd="0" destOrd="0" presId="urn:microsoft.com/office/officeart/2005/8/layout/venn1"/>
    <dgm:cxn modelId="{703CC6F2-CAAD-4BBE-94C1-494C3F660A9A}" srcId="{0445ADE7-B477-441C-816A-1FB5A605C7C5}" destId="{DD338CB1-C6E5-4116-A25A-985591185684}" srcOrd="0" destOrd="0" parTransId="{B384DF5B-A3FE-406E-9B5D-FC6B5AC25094}" sibTransId="{87C8C473-37F2-43D0-BF1C-47F07353ECAB}"/>
    <dgm:cxn modelId="{E015363A-B65D-4A3D-9DB0-925DFD19581F}" type="presOf" srcId="{DD338CB1-C6E5-4116-A25A-985591185684}" destId="{44CD1B7E-CCA1-460B-B183-02757B36A540}" srcOrd="1" destOrd="0" presId="urn:microsoft.com/office/officeart/2005/8/layout/venn1"/>
    <dgm:cxn modelId="{C3F40E1B-AC57-4465-9669-C5C2A3A27BB9}" srcId="{0445ADE7-B477-441C-816A-1FB5A605C7C5}" destId="{315CA173-F15E-45EC-A28C-B072CFEA228D}" srcOrd="1" destOrd="0" parTransId="{7FC8278A-33D4-41DC-98EE-E83FF08B01B8}" sibTransId="{96013486-1570-4380-84F8-20E82247BCA8}"/>
    <dgm:cxn modelId="{540FD09C-46EB-400F-9A8E-D5ABBD9C8138}" type="presOf" srcId="{DD338CB1-C6E5-4116-A25A-985591185684}" destId="{52833609-2ACC-47CD-A61A-1E0941D74A7B}" srcOrd="0" destOrd="0" presId="urn:microsoft.com/office/officeart/2005/8/layout/venn1"/>
    <dgm:cxn modelId="{FEDD2EDE-162A-4055-A547-A4552E65BF8A}" type="presOf" srcId="{315CA173-F15E-45EC-A28C-B072CFEA228D}" destId="{DFDC88ED-230F-49B4-BF51-6C950F95EA1A}" srcOrd="1" destOrd="0" presId="urn:microsoft.com/office/officeart/2005/8/layout/venn1"/>
    <dgm:cxn modelId="{0FBCFAB6-82C3-4375-93E9-A675D0D4DAE5}" type="presOf" srcId="{347048F9-B21D-41BD-8870-0A0916F82D49}" destId="{70D0C476-4647-41D4-814C-F194A5A1D7CF}" srcOrd="1" destOrd="0" presId="urn:microsoft.com/office/officeart/2005/8/layout/venn1"/>
    <dgm:cxn modelId="{BCD1E891-352E-4779-B68D-7715C6E65DC3}" type="presOf" srcId="{315CA173-F15E-45EC-A28C-B072CFEA228D}" destId="{0984A054-2AA8-4764-803A-0D08809E0391}" srcOrd="0" destOrd="0" presId="urn:microsoft.com/office/officeart/2005/8/layout/venn1"/>
    <dgm:cxn modelId="{3CD6616E-A995-49BA-969E-B651DAB70E10}" srcId="{0445ADE7-B477-441C-816A-1FB5A605C7C5}" destId="{347048F9-B21D-41BD-8870-0A0916F82D49}" srcOrd="2" destOrd="0" parTransId="{FCB2F92F-344C-40EF-97A3-08A6AEA701E9}" sibTransId="{1C5A9AE7-8120-4752-AE55-C80AEA3561EF}"/>
    <dgm:cxn modelId="{47DB45DD-BEE8-40FF-88A4-259F251BB3C0}" type="presParOf" srcId="{8F4BF70E-1D00-4471-8A21-41229B6F0ECB}" destId="{52833609-2ACC-47CD-A61A-1E0941D74A7B}" srcOrd="0" destOrd="0" presId="urn:microsoft.com/office/officeart/2005/8/layout/venn1"/>
    <dgm:cxn modelId="{B387E32D-B4CD-4303-B620-E4C5561DD959}" type="presParOf" srcId="{8F4BF70E-1D00-4471-8A21-41229B6F0ECB}" destId="{44CD1B7E-CCA1-460B-B183-02757B36A540}" srcOrd="1" destOrd="0" presId="urn:microsoft.com/office/officeart/2005/8/layout/venn1"/>
    <dgm:cxn modelId="{114160EA-2E85-46E7-8E78-8DC253DF860C}" type="presParOf" srcId="{8F4BF70E-1D00-4471-8A21-41229B6F0ECB}" destId="{0984A054-2AA8-4764-803A-0D08809E0391}" srcOrd="2" destOrd="0" presId="urn:microsoft.com/office/officeart/2005/8/layout/venn1"/>
    <dgm:cxn modelId="{D366F946-1E5E-458F-BB87-165709C78158}" type="presParOf" srcId="{8F4BF70E-1D00-4471-8A21-41229B6F0ECB}" destId="{DFDC88ED-230F-49B4-BF51-6C950F95EA1A}" srcOrd="3" destOrd="0" presId="urn:microsoft.com/office/officeart/2005/8/layout/venn1"/>
    <dgm:cxn modelId="{21B6652D-F96B-420B-B00E-BC9AF3FA369A}" type="presParOf" srcId="{8F4BF70E-1D00-4471-8A21-41229B6F0ECB}" destId="{69D8BC9D-FFC6-4EAD-ABD6-EBB0A2228CB3}" srcOrd="4" destOrd="0" presId="urn:microsoft.com/office/officeart/2005/8/layout/venn1"/>
    <dgm:cxn modelId="{BDF54CA9-2C63-40EA-98EF-2EB12D5157FA}" type="presParOf" srcId="{8F4BF70E-1D00-4471-8A21-41229B6F0ECB}" destId="{70D0C476-4647-41D4-814C-F194A5A1D7C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33609-2ACC-47CD-A61A-1E0941D74A7B}">
      <dsp:nvSpPr>
        <dsp:cNvPr id="0" name=""/>
        <dsp:cNvSpPr/>
      </dsp:nvSpPr>
      <dsp:spPr>
        <a:xfrm>
          <a:off x="2840036" y="123227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8800" kern="1200" dirty="0">
              <a:solidFill>
                <a:srgbClr val="00823B"/>
              </a:solidFill>
            </a:rPr>
            <a:t>貪</a:t>
          </a:r>
          <a:endParaRPr lang="zh-HK" altLang="en-US" sz="8800" kern="1200" dirty="0">
            <a:solidFill>
              <a:srgbClr val="00823B"/>
            </a:solidFill>
          </a:endParaRPr>
        </a:p>
      </dsp:txBody>
      <dsp:txXfrm>
        <a:off x="3179973" y="569394"/>
        <a:ext cx="1869653" cy="1147287"/>
      </dsp:txXfrm>
    </dsp:sp>
    <dsp:sp modelId="{0984A054-2AA8-4764-803A-0D08809E0391}">
      <dsp:nvSpPr>
        <dsp:cNvPr id="0" name=""/>
        <dsp:cNvSpPr/>
      </dsp:nvSpPr>
      <dsp:spPr>
        <a:xfrm>
          <a:off x="4114808" y="1709849"/>
          <a:ext cx="2549527" cy="25495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4400" kern="1200" dirty="0">
            <a:solidFill>
              <a:srgbClr val="00823B"/>
            </a:solidFill>
          </a:endParaRPr>
        </a:p>
      </dsp:txBody>
      <dsp:txXfrm>
        <a:off x="4894539" y="2368477"/>
        <a:ext cx="1529716" cy="1402240"/>
      </dsp:txXfrm>
    </dsp:sp>
    <dsp:sp modelId="{69D8BC9D-FFC6-4EAD-ABD6-EBB0A2228CB3}">
      <dsp:nvSpPr>
        <dsp:cNvPr id="0" name=""/>
        <dsp:cNvSpPr/>
      </dsp:nvSpPr>
      <dsp:spPr>
        <a:xfrm>
          <a:off x="1954551" y="1709849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8800" kern="1200" dirty="0">
              <a:solidFill>
                <a:srgbClr val="00B0F0"/>
              </a:solidFill>
            </a:rPr>
            <a:t>瞋</a:t>
          </a:r>
          <a:endParaRPr lang="zh-HK" altLang="en-US" sz="8800" kern="1200" dirty="0">
            <a:solidFill>
              <a:srgbClr val="00B0F0"/>
            </a:solidFill>
          </a:endParaRPr>
        </a:p>
      </dsp:txBody>
      <dsp:txXfrm>
        <a:off x="2194631" y="2368477"/>
        <a:ext cx="1529716" cy="1402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33609-2ACC-47CD-A61A-1E0941D74A7B}">
      <dsp:nvSpPr>
        <dsp:cNvPr id="0" name=""/>
        <dsp:cNvSpPr/>
      </dsp:nvSpPr>
      <dsp:spPr>
        <a:xfrm>
          <a:off x="2840036" y="123227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意</a:t>
          </a: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solidFill>
                <a:srgbClr val="00823B"/>
              </a:solidFill>
            </a:rPr>
            <a:t>病態思維</a:t>
          </a:r>
          <a:endParaRPr lang="zh-HK" altLang="en-US" sz="3600" kern="1200" dirty="0">
            <a:solidFill>
              <a:srgbClr val="00823B"/>
            </a:solidFill>
          </a:endParaRPr>
        </a:p>
      </dsp:txBody>
      <dsp:txXfrm>
        <a:off x="3179973" y="569394"/>
        <a:ext cx="1869653" cy="1147287"/>
      </dsp:txXfrm>
    </dsp:sp>
    <dsp:sp modelId="{0984A054-2AA8-4764-803A-0D08809E0391}">
      <dsp:nvSpPr>
        <dsp:cNvPr id="0" name=""/>
        <dsp:cNvSpPr/>
      </dsp:nvSpPr>
      <dsp:spPr>
        <a:xfrm>
          <a:off x="3759990" y="1716682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身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823B"/>
              </a:solidFill>
            </a:rPr>
            <a:t>緊張</a:t>
          </a:r>
          <a:endParaRPr lang="zh-HK" altLang="en-US" sz="4400" kern="1200" dirty="0">
            <a:solidFill>
              <a:srgbClr val="00823B"/>
            </a:solidFill>
          </a:endParaRPr>
        </a:p>
      </dsp:txBody>
      <dsp:txXfrm>
        <a:off x="4539721" y="2375310"/>
        <a:ext cx="1529716" cy="1402240"/>
      </dsp:txXfrm>
    </dsp:sp>
    <dsp:sp modelId="{69D8BC9D-FFC6-4EAD-ABD6-EBB0A2228CB3}">
      <dsp:nvSpPr>
        <dsp:cNvPr id="0" name=""/>
        <dsp:cNvSpPr/>
      </dsp:nvSpPr>
      <dsp:spPr>
        <a:xfrm>
          <a:off x="1920081" y="1716682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心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rgbClr val="00823B"/>
              </a:solidFill>
            </a:rPr>
            <a:t>負面情緒</a:t>
          </a:r>
          <a:endParaRPr lang="zh-HK" altLang="en-US" sz="2800" kern="1200" dirty="0">
            <a:solidFill>
              <a:srgbClr val="00823B"/>
            </a:solidFill>
          </a:endParaRPr>
        </a:p>
      </dsp:txBody>
      <dsp:txXfrm>
        <a:off x="2160162" y="2375310"/>
        <a:ext cx="1529716" cy="1402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33609-2ACC-47CD-A61A-1E0941D74A7B}">
      <dsp:nvSpPr>
        <dsp:cNvPr id="0" name=""/>
        <dsp:cNvSpPr/>
      </dsp:nvSpPr>
      <dsp:spPr>
        <a:xfrm>
          <a:off x="2840036" y="123227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意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solidFill>
                <a:srgbClr val="00823B"/>
              </a:solidFill>
            </a:rPr>
            <a:t>慈悲喜捨</a:t>
          </a:r>
          <a:endParaRPr lang="zh-HK" altLang="en-US" sz="3600" kern="1200" dirty="0">
            <a:solidFill>
              <a:srgbClr val="00823B"/>
            </a:solidFill>
          </a:endParaRPr>
        </a:p>
      </dsp:txBody>
      <dsp:txXfrm>
        <a:off x="3179973" y="569394"/>
        <a:ext cx="1869653" cy="1147287"/>
      </dsp:txXfrm>
    </dsp:sp>
    <dsp:sp modelId="{0984A054-2AA8-4764-803A-0D08809E0391}">
      <dsp:nvSpPr>
        <dsp:cNvPr id="0" name=""/>
        <dsp:cNvSpPr/>
      </dsp:nvSpPr>
      <dsp:spPr>
        <a:xfrm>
          <a:off x="3759990" y="1716682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身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823B"/>
              </a:solidFill>
            </a:rPr>
            <a:t>靜動</a:t>
          </a:r>
          <a:endParaRPr lang="zh-HK" altLang="en-US" sz="4400" kern="1200" dirty="0">
            <a:solidFill>
              <a:srgbClr val="00823B"/>
            </a:solidFill>
          </a:endParaRPr>
        </a:p>
      </dsp:txBody>
      <dsp:txXfrm>
        <a:off x="4539721" y="2375310"/>
        <a:ext cx="1529716" cy="1402240"/>
      </dsp:txXfrm>
    </dsp:sp>
    <dsp:sp modelId="{69D8BC9D-FFC6-4EAD-ABD6-EBB0A2228CB3}">
      <dsp:nvSpPr>
        <dsp:cNvPr id="0" name=""/>
        <dsp:cNvSpPr/>
      </dsp:nvSpPr>
      <dsp:spPr>
        <a:xfrm>
          <a:off x="1920081" y="1716682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心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823B"/>
              </a:solidFill>
            </a:rPr>
            <a:t>念住</a:t>
          </a:r>
          <a:endParaRPr lang="zh-HK" altLang="en-US" sz="4400" kern="1200" dirty="0">
            <a:solidFill>
              <a:srgbClr val="00823B"/>
            </a:solidFill>
          </a:endParaRPr>
        </a:p>
      </dsp:txBody>
      <dsp:txXfrm>
        <a:off x="2160162" y="2375310"/>
        <a:ext cx="1529716" cy="1402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33609-2ACC-47CD-A61A-1E0941D74A7B}">
      <dsp:nvSpPr>
        <dsp:cNvPr id="0" name=""/>
        <dsp:cNvSpPr/>
      </dsp:nvSpPr>
      <dsp:spPr>
        <a:xfrm>
          <a:off x="2840036" y="123227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意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solidFill>
                <a:srgbClr val="00823B"/>
              </a:solidFill>
            </a:rPr>
            <a:t>慈悲喜捨</a:t>
          </a:r>
          <a:endParaRPr lang="zh-HK" altLang="en-US" sz="3600" kern="1200" dirty="0">
            <a:solidFill>
              <a:srgbClr val="00823B"/>
            </a:solidFill>
          </a:endParaRPr>
        </a:p>
      </dsp:txBody>
      <dsp:txXfrm>
        <a:off x="3179973" y="569394"/>
        <a:ext cx="1869653" cy="1147287"/>
      </dsp:txXfrm>
    </dsp:sp>
    <dsp:sp modelId="{0984A054-2AA8-4764-803A-0D08809E0391}">
      <dsp:nvSpPr>
        <dsp:cNvPr id="0" name=""/>
        <dsp:cNvSpPr/>
      </dsp:nvSpPr>
      <dsp:spPr>
        <a:xfrm>
          <a:off x="3759990" y="1716682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身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823B"/>
              </a:solidFill>
            </a:rPr>
            <a:t>靜動</a:t>
          </a:r>
          <a:endParaRPr lang="zh-HK" altLang="en-US" sz="4400" kern="1200" dirty="0">
            <a:solidFill>
              <a:srgbClr val="00823B"/>
            </a:solidFill>
          </a:endParaRPr>
        </a:p>
      </dsp:txBody>
      <dsp:txXfrm>
        <a:off x="4539721" y="2375310"/>
        <a:ext cx="1529716" cy="1402240"/>
      </dsp:txXfrm>
    </dsp:sp>
    <dsp:sp modelId="{69D8BC9D-FFC6-4EAD-ABD6-EBB0A2228CB3}">
      <dsp:nvSpPr>
        <dsp:cNvPr id="0" name=""/>
        <dsp:cNvSpPr/>
      </dsp:nvSpPr>
      <dsp:spPr>
        <a:xfrm>
          <a:off x="1920081" y="1716682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心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823B"/>
              </a:solidFill>
            </a:rPr>
            <a:t>念住</a:t>
          </a:r>
          <a:endParaRPr lang="zh-HK" altLang="en-US" sz="4400" kern="1200" dirty="0">
            <a:solidFill>
              <a:srgbClr val="00823B"/>
            </a:solidFill>
          </a:endParaRPr>
        </a:p>
      </dsp:txBody>
      <dsp:txXfrm>
        <a:off x="2160162" y="2375310"/>
        <a:ext cx="1529716" cy="1402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33609-2ACC-47CD-A61A-1E0941D74A7B}">
      <dsp:nvSpPr>
        <dsp:cNvPr id="0" name=""/>
        <dsp:cNvSpPr/>
      </dsp:nvSpPr>
      <dsp:spPr>
        <a:xfrm>
          <a:off x="2840036" y="123227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意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solidFill>
                <a:srgbClr val="00823B"/>
              </a:solidFill>
            </a:rPr>
            <a:t>慈悲喜捨</a:t>
          </a:r>
          <a:endParaRPr lang="zh-HK" altLang="en-US" sz="3600" kern="1200" dirty="0">
            <a:solidFill>
              <a:srgbClr val="00823B"/>
            </a:solidFill>
          </a:endParaRPr>
        </a:p>
      </dsp:txBody>
      <dsp:txXfrm>
        <a:off x="3179973" y="569394"/>
        <a:ext cx="1869653" cy="1147287"/>
      </dsp:txXfrm>
    </dsp:sp>
    <dsp:sp modelId="{0984A054-2AA8-4764-803A-0D08809E0391}">
      <dsp:nvSpPr>
        <dsp:cNvPr id="0" name=""/>
        <dsp:cNvSpPr/>
      </dsp:nvSpPr>
      <dsp:spPr>
        <a:xfrm>
          <a:off x="3759990" y="1716682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身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823B"/>
              </a:solidFill>
            </a:rPr>
            <a:t>靜動</a:t>
          </a:r>
          <a:endParaRPr lang="zh-HK" altLang="en-US" sz="4400" kern="1200" dirty="0">
            <a:solidFill>
              <a:srgbClr val="00823B"/>
            </a:solidFill>
          </a:endParaRPr>
        </a:p>
      </dsp:txBody>
      <dsp:txXfrm>
        <a:off x="4539721" y="2375310"/>
        <a:ext cx="1529716" cy="1402240"/>
      </dsp:txXfrm>
    </dsp:sp>
    <dsp:sp modelId="{69D8BC9D-FFC6-4EAD-ABD6-EBB0A2228CB3}">
      <dsp:nvSpPr>
        <dsp:cNvPr id="0" name=""/>
        <dsp:cNvSpPr/>
      </dsp:nvSpPr>
      <dsp:spPr>
        <a:xfrm>
          <a:off x="1920081" y="1716682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心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823B"/>
              </a:solidFill>
            </a:rPr>
            <a:t>念空</a:t>
          </a:r>
          <a:endParaRPr lang="zh-HK" altLang="en-US" sz="4400" kern="1200" dirty="0">
            <a:solidFill>
              <a:srgbClr val="00823B"/>
            </a:solidFill>
          </a:endParaRPr>
        </a:p>
      </dsp:txBody>
      <dsp:txXfrm>
        <a:off x="2160162" y="2375310"/>
        <a:ext cx="1529716" cy="1402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33609-2ACC-47CD-A61A-1E0941D74A7B}">
      <dsp:nvSpPr>
        <dsp:cNvPr id="0" name=""/>
        <dsp:cNvSpPr/>
      </dsp:nvSpPr>
      <dsp:spPr>
        <a:xfrm>
          <a:off x="2840036" y="123227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意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solidFill>
                <a:srgbClr val="00823B"/>
              </a:solidFill>
            </a:rPr>
            <a:t>慈悲喜捨</a:t>
          </a:r>
          <a:endParaRPr lang="zh-HK" altLang="en-US" sz="3600" kern="1200" dirty="0">
            <a:solidFill>
              <a:srgbClr val="00823B"/>
            </a:solidFill>
          </a:endParaRPr>
        </a:p>
      </dsp:txBody>
      <dsp:txXfrm>
        <a:off x="3179973" y="569394"/>
        <a:ext cx="1869653" cy="1147287"/>
      </dsp:txXfrm>
    </dsp:sp>
    <dsp:sp modelId="{0984A054-2AA8-4764-803A-0D08809E0391}">
      <dsp:nvSpPr>
        <dsp:cNvPr id="0" name=""/>
        <dsp:cNvSpPr/>
      </dsp:nvSpPr>
      <dsp:spPr>
        <a:xfrm>
          <a:off x="3759990" y="1716682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身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823B"/>
              </a:solidFill>
            </a:rPr>
            <a:t>靜動</a:t>
          </a:r>
          <a:endParaRPr lang="zh-HK" altLang="en-US" sz="4400" kern="1200" dirty="0">
            <a:solidFill>
              <a:srgbClr val="00823B"/>
            </a:solidFill>
          </a:endParaRPr>
        </a:p>
      </dsp:txBody>
      <dsp:txXfrm>
        <a:off x="4539721" y="2375310"/>
        <a:ext cx="1529716" cy="1402240"/>
      </dsp:txXfrm>
    </dsp:sp>
    <dsp:sp modelId="{69D8BC9D-FFC6-4EAD-ABD6-EBB0A2228CB3}">
      <dsp:nvSpPr>
        <dsp:cNvPr id="0" name=""/>
        <dsp:cNvSpPr/>
      </dsp:nvSpPr>
      <dsp:spPr>
        <a:xfrm>
          <a:off x="1920081" y="1716682"/>
          <a:ext cx="2549527" cy="2549527"/>
        </a:xfrm>
        <a:prstGeom prst="ellipse">
          <a:avLst/>
        </a:prstGeom>
        <a:solidFill>
          <a:srgbClr val="CCECFF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000" kern="1200" dirty="0">
              <a:solidFill>
                <a:srgbClr val="0000FF"/>
              </a:solidFill>
            </a:rPr>
            <a:t>心</a:t>
          </a:r>
          <a:endParaRPr lang="en-US" altLang="zh-TW" sz="6000" kern="1200" dirty="0">
            <a:solidFill>
              <a:srgbClr val="0000FF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823B"/>
              </a:solidFill>
            </a:rPr>
            <a:t>念佛</a:t>
          </a:r>
          <a:endParaRPr lang="zh-HK" altLang="en-US" sz="4400" kern="1200" dirty="0">
            <a:solidFill>
              <a:srgbClr val="00823B"/>
            </a:solidFill>
          </a:endParaRPr>
        </a:p>
      </dsp:txBody>
      <dsp:txXfrm>
        <a:off x="2160162" y="2375310"/>
        <a:ext cx="1529716" cy="1402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BE5981A0-AF37-4A4E-A221-B7D1E332384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2" tIns="44696" rIns="89392" bIns="44696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kumimoji="1"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xmlns="" id="{1F04083A-E5CF-4504-AEBF-CE6FE93E0E2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2" tIns="44696" rIns="89392" bIns="44696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kumimoji="1"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xmlns="" id="{B43330CC-F637-4F0A-B763-A8E0A72A8E7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2" tIns="44696" rIns="89392" bIns="44696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kumimoji="1"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xmlns="" id="{DB2A62A3-B1F1-4020-A4AA-9504B6A0F40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2" tIns="44696" rIns="89392" bIns="44696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/>
            </a:lvl1pPr>
          </a:lstStyle>
          <a:p>
            <a:fld id="{C36B2C3C-3AA4-40E2-A68B-960C68D64F7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6484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3E7074D4-CE4B-4E6F-BA58-B7E31695AD3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2" tIns="44696" rIns="89392" bIns="44696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kumimoji="1"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6A6551B-8EB2-4113-8465-B67C3FCD06B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2" tIns="44696" rIns="89392" bIns="44696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kumimoji="1"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37CF97CA-6270-43B8-938B-8C1FE2414AA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2" tIns="44696" rIns="89392" bIns="44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xmlns="" id="{C594C57D-EF38-47E5-ABAF-919313597A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2" tIns="44696" rIns="89392" bIns="44696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kumimoji="1"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xmlns="" id="{3F192DF4-6E55-43C8-A395-C8AEBDE058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2" tIns="44696" rIns="89392" bIns="44696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/>
            </a:lvl1pPr>
          </a:lstStyle>
          <a:p>
            <a:fld id="{8C8EFA48-C20F-4F44-9221-9F41C98F172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0132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19EFB5D-4D92-420A-9692-ABFF5C0B13E9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DE62EFF-332A-4D45-AFE1-E98930ACD6FA}" type="slidenum">
              <a:rPr lang="en-US" altLang="zh-TW"/>
              <a:pPr>
                <a:spcBef>
                  <a:spcPct val="0"/>
                </a:spcBef>
              </a:pPr>
              <a:t>16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723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7172099-CBC5-4586-AA72-488192FFFF49}" type="slidenum">
              <a:rPr lang="en-US" altLang="zh-TW"/>
              <a:pPr>
                <a:spcBef>
                  <a:spcPct val="0"/>
                </a:spcBef>
              </a:pPr>
              <a:t>136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744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0DEB4DD-DB4D-4835-8912-50C559408B9A}" type="slidenum">
              <a:rPr lang="en-US" altLang="zh-TW"/>
              <a:pPr>
                <a:spcBef>
                  <a:spcPct val="0"/>
                </a:spcBef>
              </a:pPr>
              <a:t>137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76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7566BB36-FB45-4A08-90F3-8CBF7A797B02}" type="slidenum">
              <a:rPr lang="en-US" altLang="zh-TW"/>
              <a:pPr/>
              <a:t>138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785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ADF9FFC-4851-4868-9CA4-75B5CE8D833C}" type="slidenum">
              <a:rPr lang="en-US" altLang="zh-TW"/>
              <a:pPr>
                <a:spcBef>
                  <a:spcPct val="0"/>
                </a:spcBef>
              </a:pPr>
              <a:t>139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816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6EB06DA-05B3-481F-9CBE-E9D1BF2EBD7D}" type="slidenum">
              <a:rPr lang="en-US" altLang="zh-TW"/>
              <a:pPr>
                <a:spcBef>
                  <a:spcPct val="0"/>
                </a:spcBef>
              </a:pPr>
              <a:t>141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3EAA714-C1C5-43CB-B0E1-6259B61AA678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6D8CDF6-985B-4CCF-9A86-79A2544F5199}" type="slidenum">
              <a:rPr lang="en-US" altLang="zh-TW"/>
              <a:pPr>
                <a:spcBef>
                  <a:spcPct val="0"/>
                </a:spcBef>
              </a:pPr>
              <a:t>25</a:t>
            </a:fld>
            <a:endParaRPr lang="en-US" altLang="zh-TW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CB0BED7-806D-4EED-8909-E09679B2D75F}" type="slidenum">
              <a:rPr lang="en-US" altLang="zh-TW"/>
              <a:pPr>
                <a:spcBef>
                  <a:spcPct val="0"/>
                </a:spcBef>
              </a:pPr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唐朝詩人王維有兩句詩「行到水窮處，坐看雲起時」，千古傳誦。人們常用來自勉或勉勵他人，遇到逆境絕境時，把得失放下，也許會有新的局面產生。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68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46F1170-F739-44A0-ACB1-BEF8C0BE367F}" type="slidenum">
              <a:rPr lang="en-US" altLang="zh-TW"/>
              <a:pPr>
                <a:spcBef>
                  <a:spcPct val="0"/>
                </a:spcBef>
              </a:pPr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富翁與乞丐。算命／　白色。紅色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88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674B443-2AAF-4776-85DC-F5D1D3AB2DFA}" type="slidenum">
              <a:rPr lang="en-US" altLang="zh-TW"/>
              <a:pPr>
                <a:spcBef>
                  <a:spcPct val="0"/>
                </a:spcBef>
              </a:pPr>
              <a:t>31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solidFill>
            <a:srgbClr val="FFFFFF"/>
          </a:solidFill>
          <a:ln/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zh-TW" smtClean="0">
                <a:latin typeface="Arial" pitchFamily="34" charset="0"/>
                <a:ea typeface="新細明體" pitchFamily="18" charset="-120"/>
              </a:rPr>
              <a:t>https://famousbooklist.blogspot.hk/2015/03/anthony-robbins-booklist.html</a:t>
            </a:r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HK" altLang="en-US" smtClean="0">
                <a:latin typeface="Arial" pitchFamily="34" charset="0"/>
                <a:ea typeface="新細明體" pitchFamily="18" charset="-120"/>
              </a:rPr>
              <a:t>邏輯思維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　不是　佛法的智慧</a:t>
            </a:r>
            <a:endParaRPr lang="en-US" altLang="zh-TW" smtClean="0">
              <a:latin typeface="Arial" pitchFamily="34" charset="0"/>
              <a:ea typeface="新細明體" pitchFamily="18" charset="-120"/>
            </a:endParaRPr>
          </a:p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日前在彰化監獄上書法課，偶然看到：「低頭便見水中天」這一句詩，隨性的跟受刑人談起這首布袋和尚的詩，沒想到大家興致勃勃。回家後將上課的內容整理出來，不知道以文字的形式呈現，別於現場台語口語的表現，會不會失去原味，少了那份生動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?!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　</a:t>
            </a:r>
          </a:p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詩，是文字語言的濃縮精華，如果多加解釋便如標月之指，所以不如自己去意會涵詠，而同樣的一首詩，基於個人經驗、思惟與創造的差異，見解與體會也會有不同，現在就讓我們先賞析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《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楓橋夜泊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》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這首詩：「月落烏啼霜滿天，江楓漁火對愁眠，姑蘇城外寒山寺，夜半鐘聲到客船。」</a:t>
            </a:r>
          </a:p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這首詩情景交融，主角看似一副悠閒，下雪天還有那麼高的興致，半夜跑到船上聽鐘聲，其實透過“愁眠”與“客船”的「詩眼」，以及沒說到「秋」字，但透過“月落”、“烏啼”、“霜滿”、“江楓”、“漁火”的點染，讓我們知道此時的時令；沒有提到「靜」字，卻用了反襯的筆法，以烏啼和鐘聲透出寧靜的氣息，當萬籟俱寂，寒山鐘聲從城外聲聲傳來，尤顯出雪夜靜謐的淒美與遊子一夜的思鄉之情，真是手法高妙，不著痕跡。全詩充滿豐美的色彩，隱隱傳達出作者內心的感懷愁緒，也構成一幅情味雋永、幽靜誘人的江南水鄉夜景圖。</a:t>
            </a:r>
          </a:p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其次要談的是布袋和尚的這首詩：「手把清秧插滿田，低頭便見水中天，六根清淨方為道，退步原來是向前。」</a:t>
            </a:r>
          </a:p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有關布袋和尚一生的傳奇不勝枚舉，留下的禪詩與偈語也不少，無不蘊含深遠的警示，耐人尋味的妙語，如果要我解析他的詩，好比是以管窺天，但是所幸前面有談到詩的特性，說明詩是一種超越是非、對錯的高度藝術創造，純屬個己的玩賞與感發，筆者才敢不揣已力牛刀一試。</a:t>
            </a:r>
          </a:p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「手把青秧插滿田」：「田」是我們的心田，性地。每個人都擁有一畝田，有大、有小，也許是旱田或水田，不管是什麼田，每個人都有一把青秧可以插種，這把青秧就是每個人的知識經驗、善心或菩提種子。不同的是：有的人把秧插得用心齊整，使秧苗順利的發芽成長；也有的只管插了就算，不管秧苗種的是否整齊、牢靠？所以人生這畝田，可能會出現以下四種情形：第一好，田地一大片，秧仔插得真正好，最後稻子豐收了！第二好，雖然田地不大，但是同樣用心，每天辛苦插秧、耘草，雖然數量不如第一好，但依舊收穫不少。第三好，田地一樣大，但是不用心經營，最後收成不看好，可是所幸田地大，總算得溫飽。第四呢？田地又小再加上事不關己，最後收成好不了，可能餓死難吃飽。可見秧長得好不好，稻子豐收不豐收，全看我們一雙手，如果不用心，到時看到別人收成可不許嫉妒哦！</a:t>
            </a:r>
          </a:p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「低頭便見水中天」：低頭就是返照、自我省察。我們平常不願低頭，乃是我執、我見、我慢的障礙。一句俗語：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｢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活到老，不曾看到自己的眉毛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｣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，意思是眼睛都往外看，只顧看別人的眉毛卻從來不知道自己的眉毛美不美，這就是忘記要檢討自己。這時就必須攬鏡自照，別人的意見和看法就像一面鏡子，可以讓我們瞭解自己究竟是怎樣的一個人？這是一般檢討，使自己進步的方法。此外，插秧時自然的低頭，看著自己水中反射的倒影，沒有污染，內心就像水中天一樣的清澈明亮，天是那麼的公平，陽光同樣的照在掠食者與被獵食者身上，不論雌雄、高矮、美醜、成敗種種，有趣的是──順意的會感謝天的賜予，失敗的動輒怨恨老天沒有照顧他們，實際上，好不好、如不如意、個人的輸贏和天應該沒有多大的關係，人心才是幸福、快樂與否最大的關鍵。</a:t>
            </a:r>
          </a:p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「六根清淨方為道」：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《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般若波羅蜜多心經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》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提到「眼、耳、鼻、舌、身、意」六根，六根本身並不做好壞、喜憎的判斷，就像照相機，它不會對著一個美麗的小姐就自動拍照，遇到醜劣的人就不拍，一切取決於「心」，所以「心」才是判斷和抉擇的主宰，如果凡事不先入為主，不以自我為出發點，譬如一句話：「你說的我聽得不爽！」其實不爽的原因是你已說到他人的短處，而不管有理、無理，只要說人家不好，造成別人的困擾與傷害，那就是自我意識，就是不清淨！相反的，如果被說的人能冷靜思考，仔細分析：知道對方完全是為我好，就算不好聽，也不會覺得不爽，還能生起一份感恩，那就有修行！「六根清淨方為道」是告訴我們：當我們身心不再被外界的物慾、火氣、煩惱拘縛的時候，就能與道相契　</a:t>
            </a:r>
          </a:p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「退步原來是向前」：不知各位看過早前人工插秧的方式嗎？以前插秧是邊插邊退後，雖然倒退，秧行卻愈插愈長，不知不覺中整塊田就插完了。就像很多事情，表面上和實際上看，有很大的差別，有的人表面洋洋得意，佔盡上風，但私底下卻一塌糊塗，就像當年項羽，自號西楚霸王，所有諸侯莫不懼怕而膝行臣服，自此開始得意忘形，對部下不尊重，部下便紛紛離去，後來項羽自刎於烏江。所以，有的人看起來軟趴趴，其實韌性特強。記得三十多年前，有一次我帶學校的同事去露營，那時露營區不多，設備也差，所以用水必須自己提，我和一位同事就一齊去提水，那個同事身高不到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160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公分，體重差不多五十公斤，他和我一樣提了一個大水桶，一路上直喊著「會累死」，就這樣喊著回營地，我注意到他提水都沒換手，他是位歷史老師，很少運動，平常只愛下棋。而我是體育老師，一路上我換了三次手，這件事記憶猶新，俗語講：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｢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荏荏馬嘛有一步踢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｣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、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｢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破碗耐磕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｣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（台語），所以表面的好壞強弱都不是真的，讓我想到現在社會上流行一句話，就是不要讓孩子輸在起跑點，大家想想，在起跑點贏了，終點輸了，那起跑時贏又有什麼意義？更慘的是還沒到終點，跑到中間就掛了。所以萬事不必爭起頭，最後贏的才算算，只不過要爭取最後的成功不是那麼簡單，必須能夠忍受起頭的失敗，堅持中間的考驗挫折，耐得住風雨的侵襲才有辦法到達終點，其實不管是不是第一個到達終點，只要盡心盡力，對咱來講那就是成功！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829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EFAC3D7-3176-4748-B3B1-62B2DF4C7488}" type="slidenum">
              <a:rPr lang="en-US" altLang="zh-TW"/>
              <a:pPr>
                <a:spcBef>
                  <a:spcPct val="0"/>
                </a:spcBef>
              </a:pPr>
              <a:t>33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911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0C17696-22D6-416E-8599-416C12889A24}" type="slidenum">
              <a:rPr lang="en-US" altLang="zh-TW"/>
              <a:pPr>
                <a:spcBef>
                  <a:spcPct val="0"/>
                </a:spcBef>
              </a:pPr>
              <a:t>40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B82FE5C-9A84-4F77-95E7-CCEC4465B5BE}" type="slidenum">
              <a:rPr lang="zh-TW" altLang="en-US"/>
              <a:pPr>
                <a:spcBef>
                  <a:spcPct val="0"/>
                </a:spcBef>
              </a:pPr>
              <a:t>2</a:t>
            </a:fld>
            <a:endParaRPr lang="en-US" altLang="zh-TW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230ADC9-6C24-44FD-A6DA-6CECCF1B164F}" type="slidenum">
              <a:rPr lang="en-US" altLang="zh-TW"/>
              <a:pPr>
                <a:spcBef>
                  <a:spcPct val="0"/>
                </a:spcBef>
              </a:pPr>
              <a:t>43</a:t>
            </a:fld>
            <a:endParaRPr lang="en-US" altLang="zh-TW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EE2FA97-624F-453A-A3F8-F8D87574886E}" type="slidenum">
              <a:rPr lang="zh-TW" altLang="en-US"/>
              <a:pPr>
                <a:spcBef>
                  <a:spcPct val="0"/>
                </a:spcBef>
              </a:pPr>
              <a:t>44</a:t>
            </a:fld>
            <a:endParaRPr lang="en-US" altLang="zh-TW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2FF2F53-1A56-4144-9FE8-DC81631E3153}" type="slidenum">
              <a:rPr lang="zh-TW" altLang="en-US"/>
              <a:pPr>
                <a:spcBef>
                  <a:spcPct val="0"/>
                </a:spcBef>
              </a:pPr>
              <a:t>46</a:t>
            </a:fld>
            <a:endParaRPr lang="en-US" altLang="zh-TW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慈：是希望眾生帶來利益，去除瞋恨。悲：是欲拔除眾生的痛苦，去除傷害。喜：是隨喜眾生的諸成就，　去除妒嫉。捨：是不落干預而處中立，去除偏執。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87EB7B7-F43C-4C32-A650-7B37AFEBAE60}" type="slidenum">
              <a:rPr lang="en-US" altLang="zh-TW"/>
              <a:pPr>
                <a:spcBef>
                  <a:spcPct val="0"/>
                </a:spcBef>
              </a:pPr>
              <a:t>47</a:t>
            </a:fld>
            <a:endParaRPr lang="en-US" altLang="zh-TW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5361ABA-BDE5-441A-8389-FC4995269394}" type="slidenum">
              <a:rPr lang="en-US" altLang="zh-TW"/>
              <a:pPr>
                <a:spcBef>
                  <a:spcPct val="0"/>
                </a:spcBef>
              </a:pPr>
              <a:t>48</a:t>
            </a:fld>
            <a:endParaRPr lang="en-US" altLang="zh-TW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2C16A87-CDAD-451B-9F09-7E0BC5BF654E}" type="slidenum">
              <a:rPr lang="en-US" altLang="zh-TW"/>
              <a:pPr>
                <a:spcBef>
                  <a:spcPct val="0"/>
                </a:spcBef>
              </a:pPr>
              <a:t>49</a:t>
            </a:fld>
            <a:endParaRPr lang="en-US" altLang="zh-TW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8BA2EF3-5DD8-44FC-843F-5D9C92CA0B51}" type="slidenum">
              <a:rPr lang="en-US" altLang="zh-TW"/>
              <a:pPr>
                <a:spcBef>
                  <a:spcPct val="0"/>
                </a:spcBef>
              </a:pPr>
              <a:t>50</a:t>
            </a:fld>
            <a:endParaRPr lang="en-US" altLang="zh-TW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5821588-C37A-4084-B655-C7A4007D657B}" type="slidenum">
              <a:rPr lang="zh-TW" altLang="en-US">
                <a:ea typeface="MS PGothic" pitchFamily="34" charset="-128"/>
              </a:rPr>
              <a:pPr>
                <a:spcBef>
                  <a:spcPct val="0"/>
                </a:spcBef>
              </a:pPr>
              <a:t>51</a:t>
            </a:fld>
            <a:endParaRPr lang="en-US" altLang="zh-TW">
              <a:ea typeface="MS PGothic" pitchFamily="34" charset="-128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50528E5-D1EB-4ABC-8FE7-3D50FC13C28F}" type="slidenum">
              <a:rPr lang="en-US" altLang="zh-TW"/>
              <a:pPr>
                <a:spcBef>
                  <a:spcPct val="0"/>
                </a:spcBef>
              </a:pPr>
              <a:t>52</a:t>
            </a:fld>
            <a:endParaRPr lang="en-US" altLang="zh-TW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9AADA10-7179-4347-BE0F-7FD37363E55F}" type="slidenum">
              <a:rPr lang="en-US" altLang="zh-TW"/>
              <a:pPr>
                <a:spcBef>
                  <a:spcPct val="0"/>
                </a:spcBef>
              </a:pPr>
              <a:t>53</a:t>
            </a:fld>
            <a:endParaRPr lang="en-US" altLang="zh-TW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CFA03AD-5C30-4451-9A00-85FA428F48FA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3E1DD49-FD56-4B72-ABAC-50AADA45802F}" type="slidenum">
              <a:rPr lang="en-US" altLang="zh-TW"/>
              <a:pPr>
                <a:spcBef>
                  <a:spcPct val="0"/>
                </a:spcBef>
              </a:pPr>
              <a:t>54</a:t>
            </a:fld>
            <a:endParaRPr lang="en-US" altLang="zh-TW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309655B-B821-44B6-8C1B-6362B785F910}" type="slidenum">
              <a:rPr lang="en-US" altLang="zh-TW"/>
              <a:pPr>
                <a:spcBef>
                  <a:spcPct val="0"/>
                </a:spcBef>
              </a:pPr>
              <a:t>55</a:t>
            </a:fld>
            <a:endParaRPr lang="en-US" altLang="zh-TW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50676CD-EC90-491D-91D7-3397B666AF0F}" type="slidenum">
              <a:rPr lang="zh-TW" altLang="en-US"/>
              <a:pPr>
                <a:spcBef>
                  <a:spcPct val="0"/>
                </a:spcBef>
              </a:pPr>
              <a:t>57</a:t>
            </a:fld>
            <a:endParaRPr lang="en-US" altLang="zh-TW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280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132D6CA-2444-443C-8CCC-DE8A11BAC2E3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60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>
                <a:latin typeface="Arial" pitchFamily="34" charset="0"/>
                <a:ea typeface="新細明體" pitchFamily="18" charset="-120"/>
              </a:rPr>
              <a:t>释迦牟尼佛若干世之前，曾为一位在城外山林修行的行者“忍辱仙人”。一次，当时的国王歌利王率众来此处游玩。一位宫女发现了忍辱仙人，见其仙风道骨，心生好感，上前搭讪，仙人于是应机为宫女说法。国王见此情景，心生嗔恨，上前问仙人道：“你证得罗汉果位了吗？”。仙人答：“尚未。”。国王又问：“你证得不还果位了吗？”。仙人答：“没有”。国王说：“既然如此，那你就是放纵贪欲烦恼的身来挑逗女人！”。仙人答：“我虽然尚未断除贪结，但此刻内心确实没有贪着。”。国王于是起了歹意，他残忍地割掉了仙人的耳朵。仙人颜容不变。群臣见状，纷纷上前劝国王住手，国王不但不听，反而嗔心大炽，他割掉了仙人的鼻子、削下仙人的手臂</a:t>
            </a:r>
            <a:r>
              <a:rPr lang="en-US" altLang="zh-CN" smtClean="0">
                <a:latin typeface="Arial" pitchFamily="34" charset="0"/>
                <a:ea typeface="新細明體" pitchFamily="18" charset="-120"/>
              </a:rPr>
              <a:t>……</a:t>
            </a:r>
            <a:r>
              <a:rPr lang="zh-CN" altLang="en-US" smtClean="0">
                <a:latin typeface="Arial" pitchFamily="34" charset="0"/>
                <a:ea typeface="新細明體" pitchFamily="18" charset="-120"/>
              </a:rPr>
              <a:t>直到节节肢解。但血泊之中，仙人面目依旧相好圆满，面色丝毫没有变化。这时，天降大雨，又飞沙走石，国王吓得大惊失色，狂心顿歇。他扔下了手中刀，匍匐到仙人血淋淋的身躯前请求忏悔和宽恕。仙人说：“我心中既没有嗔恨，同样也没有贪欲”。国王说：“大德，怎么知道您心无嗔恨呢？”。仙人于是作誓愿说：“我如果确实没有嗔恨，请即刻让这身体复原如初。”说罢，身体即刻复原如初。国王于是更觉惭愧、愈发忏悔先前所行，遂皈依仙人学佛。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30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7B47244-B104-4D21-9876-866041713B2F}" type="slidenum">
              <a:rPr lang="en-US" altLang="zh-TW"/>
              <a:pPr>
                <a:spcBef>
                  <a:spcPct val="0"/>
                </a:spcBef>
              </a:pPr>
              <a:t>61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321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37DE1C0-C9A6-4B32-B8F1-21C1FB3E4D63}" type="slidenum">
              <a:rPr lang="en-US" altLang="zh-TW"/>
              <a:pPr>
                <a:spcBef>
                  <a:spcPct val="0"/>
                </a:spcBef>
              </a:pPr>
              <a:t>62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「靜動」來處理貪瞋痴引起的緊張</a:t>
            </a:r>
          </a:p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34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47603323-0A30-4F60-AD50-2EABDAA85646}" type="slidenum">
              <a:rPr lang="en-US" altLang="zh-TW"/>
              <a:pPr/>
              <a:t>63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361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4904FA-BD99-4BEC-A968-3E7061928EB3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317EAE4-393D-49F1-B906-BE9A3AB17B9B}" type="slidenum">
              <a:rPr lang="en-US" altLang="zh-TW"/>
              <a:pPr>
                <a:spcBef>
                  <a:spcPct val="0"/>
                </a:spcBef>
              </a:pPr>
              <a:t>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251BDD6-0017-4657-AC88-D27AF40FFAA4}" type="slidenum">
              <a:rPr lang="en-US" altLang="zh-TW"/>
              <a:pPr>
                <a:spcBef>
                  <a:spcPct val="0"/>
                </a:spcBef>
              </a:pPr>
              <a:t>65</a:t>
            </a:fld>
            <a:endParaRPr lang="en-US" altLang="zh-TW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4D5B61C-E3E9-4679-9036-6CF6AE2DC2D7}" type="slidenum">
              <a:rPr lang="en-US" altLang="zh-TW"/>
              <a:pPr>
                <a:spcBef>
                  <a:spcPct val="0"/>
                </a:spcBef>
              </a:pPr>
              <a:t>66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11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1100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2950"/>
            <a:ext cx="4968875" cy="3725863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5588" cy="4468813"/>
          </a:xfrm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F21A5B5-AD38-4D51-B677-553296FCB4A1}" type="slidenum">
              <a:rPr lang="zh-TW" altLang="en-US"/>
              <a:pPr>
                <a:spcBef>
                  <a:spcPct val="0"/>
                </a:spcBef>
              </a:pPr>
              <a:t>70</a:t>
            </a:fld>
            <a:endParaRPr lang="en-US" altLang="zh-TW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859B2CD-0B23-40AD-B367-B1BF5626F8EE}" type="slidenum">
              <a:rPr lang="zh-TW" altLang="en-US"/>
              <a:pPr>
                <a:spcBef>
                  <a:spcPct val="0"/>
                </a:spcBef>
              </a:pPr>
              <a:t>71</a:t>
            </a:fld>
            <a:endParaRPr lang="en-US" altLang="zh-TW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4EF1AA-669C-48D9-865A-F52625E217AB}" type="slidenum">
              <a:rPr lang="zh-TW" altLang="en-US"/>
              <a:pPr>
                <a:spcBef>
                  <a:spcPct val="0"/>
                </a:spcBef>
              </a:pPr>
              <a:t>72</a:t>
            </a:fld>
            <a:endParaRPr lang="en-US" altLang="zh-TW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>
                <a:latin typeface="Arial" pitchFamily="34" charset="0"/>
                <a:ea typeface="新細明體" pitchFamily="18" charset="-120"/>
              </a:rPr>
              <a:t>狼行千里吃肉，马行千里吃草，活鱼逆流而上，死鱼随波逐流。有这么一句话我非常欣赏：“真的很累吗？累就对了，舒服是留给死人的！”苦</a:t>
            </a:r>
            <a:r>
              <a:rPr lang="en-US" altLang="zh-CN" smtClean="0">
                <a:latin typeface="Arial" pitchFamily="34" charset="0"/>
                <a:ea typeface="新細明體" pitchFamily="18" charset="-120"/>
              </a:rPr>
              <a:t>-</a:t>
            </a:r>
            <a:r>
              <a:rPr lang="zh-CN" altLang="en-US" smtClean="0">
                <a:latin typeface="Arial" pitchFamily="34" charset="0"/>
                <a:ea typeface="新細明體" pitchFamily="18" charset="-120"/>
              </a:rPr>
              <a:t>才是人生，累</a:t>
            </a:r>
            <a:r>
              <a:rPr lang="en-US" altLang="zh-CN" smtClean="0">
                <a:latin typeface="Arial" pitchFamily="34" charset="0"/>
                <a:ea typeface="新細明體" pitchFamily="18" charset="-120"/>
              </a:rPr>
              <a:t>-</a:t>
            </a:r>
            <a:r>
              <a:rPr lang="zh-CN" altLang="en-US" smtClean="0">
                <a:latin typeface="Arial" pitchFamily="34" charset="0"/>
                <a:ea typeface="新細明體" pitchFamily="18" charset="-120"/>
              </a:rPr>
              <a:t>才是工作，变</a:t>
            </a:r>
            <a:r>
              <a:rPr lang="en-US" altLang="zh-CN" smtClean="0">
                <a:latin typeface="Arial" pitchFamily="34" charset="0"/>
                <a:ea typeface="新細明體" pitchFamily="18" charset="-120"/>
              </a:rPr>
              <a:t>-</a:t>
            </a:r>
            <a:r>
              <a:rPr lang="zh-CN" altLang="en-US" smtClean="0">
                <a:latin typeface="Arial" pitchFamily="34" charset="0"/>
                <a:ea typeface="新細明體" pitchFamily="18" charset="-120"/>
              </a:rPr>
              <a:t>才是命运，忍</a:t>
            </a:r>
            <a:r>
              <a:rPr lang="en-US" altLang="zh-CN" smtClean="0">
                <a:latin typeface="Arial" pitchFamily="34" charset="0"/>
                <a:ea typeface="新細明體" pitchFamily="18" charset="-120"/>
              </a:rPr>
              <a:t>-</a:t>
            </a:r>
            <a:r>
              <a:rPr lang="zh-CN" altLang="en-US" smtClean="0">
                <a:latin typeface="Arial" pitchFamily="34" charset="0"/>
                <a:ea typeface="新細明體" pitchFamily="18" charset="-120"/>
              </a:rPr>
              <a:t>才是历练，容</a:t>
            </a:r>
            <a:r>
              <a:rPr lang="en-US" altLang="zh-CN" smtClean="0">
                <a:latin typeface="Arial" pitchFamily="34" charset="0"/>
                <a:ea typeface="新細明體" pitchFamily="18" charset="-120"/>
              </a:rPr>
              <a:t>-</a:t>
            </a:r>
            <a:r>
              <a:rPr lang="zh-CN" altLang="en-US" smtClean="0">
                <a:latin typeface="Arial" pitchFamily="34" charset="0"/>
                <a:ea typeface="新細明體" pitchFamily="18" charset="-120"/>
              </a:rPr>
              <a:t>才是智慧，静</a:t>
            </a:r>
            <a:r>
              <a:rPr lang="en-US" altLang="zh-CN" smtClean="0">
                <a:latin typeface="Arial" pitchFamily="34" charset="0"/>
                <a:ea typeface="新細明體" pitchFamily="18" charset="-120"/>
              </a:rPr>
              <a:t>-</a:t>
            </a:r>
            <a:r>
              <a:rPr lang="zh-CN" altLang="en-US" smtClean="0">
                <a:latin typeface="Arial" pitchFamily="34" charset="0"/>
                <a:ea typeface="新細明體" pitchFamily="18" charset="-120"/>
              </a:rPr>
              <a:t>才是修养，舍</a:t>
            </a:r>
            <a:r>
              <a:rPr lang="en-US" altLang="zh-CN" smtClean="0">
                <a:latin typeface="Arial" pitchFamily="34" charset="0"/>
                <a:ea typeface="新細明體" pitchFamily="18" charset="-120"/>
              </a:rPr>
              <a:t>-</a:t>
            </a:r>
            <a:r>
              <a:rPr lang="zh-CN" altLang="en-US" smtClean="0">
                <a:latin typeface="Arial" pitchFamily="34" charset="0"/>
                <a:ea typeface="新細明體" pitchFamily="18" charset="-120"/>
              </a:rPr>
              <a:t>才是得到，做</a:t>
            </a:r>
            <a:r>
              <a:rPr lang="en-US" altLang="zh-CN" smtClean="0">
                <a:latin typeface="Arial" pitchFamily="34" charset="0"/>
                <a:ea typeface="新細明體" pitchFamily="18" charset="-120"/>
              </a:rPr>
              <a:t>-</a:t>
            </a:r>
            <a:r>
              <a:rPr lang="zh-CN" altLang="en-US" smtClean="0">
                <a:latin typeface="Arial" pitchFamily="34" charset="0"/>
                <a:ea typeface="新細明體" pitchFamily="18" charset="-120"/>
              </a:rPr>
              <a:t>才是拥有！如果，感到此时的自己很辛苦，告诉自己：容易走的都是下坡路，坚持住，因为你正在走上坡路！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546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878DEEC-861E-4026-97AB-D83A700F4477}" type="slidenum">
              <a:rPr lang="en-US" altLang="zh-TW"/>
              <a:pPr>
                <a:spcBef>
                  <a:spcPct val="0"/>
                </a:spcBef>
              </a:pPr>
              <a:t>73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0937" cy="37211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87F04C3-114B-4D36-A776-F4E9EA08D40E}" type="slidenum">
              <a:rPr lang="en-US" altLang="zh-TW"/>
              <a:pPr>
                <a:spcBef>
                  <a:spcPct val="0"/>
                </a:spcBef>
              </a:pPr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0937" cy="3721100"/>
          </a:xfrm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</p:spPr>
        <p:txBody>
          <a:bodyPr wrap="none" anchor="ctr"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A94384D-7C8A-46F2-B901-7C010E037D23}" type="slidenum">
              <a:rPr lang="zh-TW" altLang="en-US"/>
              <a:pPr>
                <a:spcBef>
                  <a:spcPct val="0"/>
                </a:spcBef>
              </a:pPr>
              <a:t>76</a:t>
            </a:fld>
            <a:endParaRPr lang="en-US" altLang="zh-TW"/>
          </a:p>
        </p:txBody>
      </p:sp>
      <p:sp>
        <p:nvSpPr>
          <p:cNvPr id="160771" name="Rectangle 7"/>
          <p:cNvSpPr txBox="1">
            <a:spLocks noGrp="1" noChangeArrowheads="1"/>
          </p:cNvSpPr>
          <p:nvPr/>
        </p:nvSpPr>
        <p:spPr bwMode="auto">
          <a:xfrm>
            <a:off x="3779838" y="9428163"/>
            <a:ext cx="288766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703" rIns="91404" bIns="45703" anchor="b"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A20737-AE1B-401A-B7CE-4610AF7874C6}" type="slidenum">
              <a:rPr lang="en-US" altLang="zh-TW" sz="1300"/>
              <a:pPr algn="r" eaLnBrk="1" hangingPunct="1">
                <a:spcBef>
                  <a:spcPct val="0"/>
                </a:spcBef>
              </a:pPr>
              <a:t>76</a:t>
            </a:fld>
            <a:endParaRPr lang="en-US" altLang="zh-TW" sz="1300"/>
          </a:p>
        </p:txBody>
      </p:sp>
      <p:sp>
        <p:nvSpPr>
          <p:cNvPr id="160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59350" cy="3721100"/>
          </a:xfrm>
          <a:ln/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04" tIns="45703" rIns="91404" bIns="45703"/>
          <a:lstStyle/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積極語言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: (1)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有沒有好消息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…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就快有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(2)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盡量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vs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盡力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(3)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無希望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vs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有希望 </a:t>
            </a:r>
            <a:endParaRPr lang="en-US" altLang="zh-TW" smtClean="0">
              <a:latin typeface="Arial" pitchFamily="34" charset="0"/>
              <a:ea typeface="新細明體" pitchFamily="18" charset="-120"/>
            </a:endParaRPr>
          </a:p>
          <a:p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04F0DDA-27F4-42B3-B6C2-EB2C87291964}" type="slidenum">
              <a:rPr lang="en-US" altLang="zh-TW"/>
              <a:pPr>
                <a:spcBef>
                  <a:spcPct val="0"/>
                </a:spcBef>
              </a:pPr>
              <a:t>77</a:t>
            </a:fld>
            <a:endParaRPr lang="en-US" altLang="zh-TW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97112FC-FC5E-4432-9DFD-DA3AEB0F3B9C}" type="slidenum">
              <a:rPr lang="en-US" altLang="zh-TW"/>
              <a:pPr>
                <a:spcBef>
                  <a:spcPct val="0"/>
                </a:spcBef>
              </a:pPr>
              <a:t>78</a:t>
            </a:fld>
            <a:endParaRPr lang="en-US" altLang="zh-TW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>
                <a:latin typeface="Arial" pitchFamily="34" charset="0"/>
                <a:ea typeface="新細明體" pitchFamily="18" charset="-120"/>
              </a:rPr>
              <a:t>世尊昔在靈山會上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拈華示眾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是時眾皆默然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惟迦葉尊者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破顏微笑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世尊云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:[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吾有正法眼藏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涅槃妙心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實相無相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微妙法門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不立文字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教外別傳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,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付矚摩訶迦葉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].</a:t>
            </a:r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E3A1041-BBFD-41A2-8E99-387883CBF140}" type="slidenum">
              <a:rPr lang="en-US" altLang="zh-TW"/>
              <a:pPr>
                <a:spcBef>
                  <a:spcPct val="0"/>
                </a:spcBef>
              </a:pPr>
              <a:t>79</a:t>
            </a:fld>
            <a:endParaRPr lang="en-US" altLang="zh-TW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689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F87DB1A-657C-4CAA-B749-9F72A4C43B6D}" type="slidenum">
              <a:rPr lang="en-US" altLang="zh-TW"/>
              <a:pPr>
                <a:spcBef>
                  <a:spcPct val="0"/>
                </a:spcBef>
              </a:pPr>
              <a:t>80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>
                <a:latin typeface="Arial" pitchFamily="34" charset="0"/>
                <a:ea typeface="新細明體" pitchFamily="18" charset="-120"/>
              </a:rPr>
              <a:t>随喜者，即为见他人行善，身心顺从，随之心生欣悦</a:t>
            </a:r>
            <a:r>
              <a:rPr lang="en-US" altLang="zh-CN" smtClean="0">
                <a:latin typeface="Arial" pitchFamily="34" charset="0"/>
                <a:ea typeface="新細明體" pitchFamily="18" charset="-120"/>
              </a:rPr>
              <a:t>;</a:t>
            </a:r>
            <a:r>
              <a:rPr lang="zh-CN" altLang="en-US" smtClean="0">
                <a:latin typeface="Arial" pitchFamily="34" charset="0"/>
                <a:ea typeface="新細明體" pitchFamily="18" charset="-120"/>
              </a:rPr>
              <a:t>亦即随他修善，喜他得成。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710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9017271-4784-4B9A-9AB3-4C96349C2763}" type="slidenum">
              <a:rPr lang="en-US" altLang="zh-TW"/>
              <a:pPr>
                <a:spcBef>
                  <a:spcPct val="0"/>
                </a:spcBef>
              </a:pPr>
              <a:t>81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愛因斯坦。牛頓</a:t>
            </a:r>
            <a:endParaRPr lang="en-US" altLang="zh-TW" smtClean="0">
              <a:latin typeface="Arial" pitchFamily="34" charset="0"/>
              <a:ea typeface="新細明體" pitchFamily="18" charset="-120"/>
            </a:endParaRPr>
          </a:p>
          <a:p>
            <a:r>
              <a:rPr lang="en-US" altLang="zh-TW" smtClean="0">
                <a:latin typeface="Arial" pitchFamily="34" charset="0"/>
                <a:ea typeface="新細明體" pitchFamily="18" charset="-120"/>
              </a:rPr>
              <a:t>1919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年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5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月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29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日有一次日全蝕，利用廣義相對論計算星光經過太陽邊緣時產生的偏折，會比傳統牛頓力學計算的大上一倍。英國天文學會派遣了兩支觀察隊，一支到巴西，一支到西非進行觀察測量，來驗證愛因斯坦的理論是否正確，全世界的科學家都屏息以待。此時，愛因斯坦的好友普朗克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(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量子力學創始者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)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徹夜未眠，急著想知道觀測結果，而愛因斯坦卻信心十足，安心的去睡覺，他說：「如果普朗克真正瞭解廣義相對論，那麼他一定跟我一樣，安心地睡大覺了！」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730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C39FABE-12B8-44F1-90F5-D6E869484BA0}" type="slidenum">
              <a:rPr lang="en-US" altLang="zh-TW"/>
              <a:pPr>
                <a:spcBef>
                  <a:spcPct val="0"/>
                </a:spcBef>
              </a:pPr>
              <a:t>82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751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C05B8DF-37E3-4AB4-AF88-C0AB3828DAC3}" type="slidenum">
              <a:rPr lang="en-US" altLang="zh-TW"/>
              <a:pPr>
                <a:spcBef>
                  <a:spcPct val="0"/>
                </a:spcBef>
              </a:pPr>
              <a:t>83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0DB4AB1-6CF0-4112-B7BD-3D9C46EEE153}" type="slidenum">
              <a:rPr lang="en-US" altLang="zh-TW"/>
              <a:pPr>
                <a:spcBef>
                  <a:spcPct val="0"/>
                </a:spcBef>
              </a:pPr>
              <a:t>84</a:t>
            </a:fld>
            <a:endParaRPr lang="en-US" altLang="zh-TW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B0E07D0-FAC3-4661-95F2-EE6FDE4D65AB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8A52A56-1BF3-4FBB-9186-77CBAA27927B}" type="slidenum">
              <a:rPr lang="en-US" altLang="zh-TW"/>
              <a:pPr>
                <a:spcBef>
                  <a:spcPct val="0"/>
                </a:spcBef>
              </a:pPr>
              <a:t>85</a:t>
            </a:fld>
            <a:endParaRPr lang="en-US" altLang="zh-TW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812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B778A95-4682-4120-9478-6D62EEB5D385}" type="slidenum">
              <a:rPr lang="en-US" altLang="zh-TW"/>
              <a:pPr>
                <a:spcBef>
                  <a:spcPct val="0"/>
                </a:spcBef>
              </a:pPr>
              <a:t>86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833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0A86A77-AEDF-4E70-B01A-84708377726A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87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853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2CC431D-08E9-4DC6-BE95-3A97D456CC8D}" type="slidenum">
              <a:rPr lang="en-US" altLang="zh-TW"/>
              <a:pPr>
                <a:spcBef>
                  <a:spcPct val="0"/>
                </a:spcBef>
              </a:pPr>
              <a:t>88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這兩句說話出自三祖僧粲的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《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信心銘</a:t>
            </a:r>
            <a:r>
              <a:rPr lang="en-US" altLang="zh-TW" smtClean="0">
                <a:latin typeface="Arial" pitchFamily="34" charset="0"/>
                <a:ea typeface="新細明體" pitchFamily="18" charset="-120"/>
              </a:rPr>
              <a:t>》</a:t>
            </a:r>
            <a:r>
              <a:rPr lang="zh-TW" altLang="en-US" smtClean="0">
                <a:latin typeface="Arial" pitchFamily="34" charset="0"/>
                <a:ea typeface="新細明體" pitchFamily="18" charset="-120"/>
              </a:rPr>
              <a:t>。「念起」，是念頭生起了。不怕我們腦中總有妄念生起，只要馬上覺察到，便可以對治它。</a:t>
            </a:r>
            <a:endParaRPr lang="en-US" altLang="zh-TW" smtClean="0">
              <a:latin typeface="Arial" pitchFamily="34" charset="0"/>
              <a:ea typeface="新細明體" pitchFamily="18" charset="-120"/>
            </a:endParaRPr>
          </a:p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地藏經：閻浮眾生，起心動念，無不是罪。</a:t>
            </a:r>
            <a:endParaRPr lang="en-US" altLang="zh-TW" smtClean="0">
              <a:latin typeface="Arial" pitchFamily="34" charset="0"/>
              <a:ea typeface="新細明體" pitchFamily="18" charset="-120"/>
            </a:endParaRPr>
          </a:p>
          <a:p>
            <a:r>
              <a:rPr lang="zh-CN" altLang="en-US" smtClean="0">
                <a:latin typeface="Arial" pitchFamily="34" charset="0"/>
                <a:ea typeface="新細明體" pitchFamily="18" charset="-120"/>
              </a:rPr>
              <a:t>妄念来了你观照它，不跟它走，当下妄念就没有了；第二个妄念如果又生起来，你还要照住而不跟它走。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873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7A46DF7-29EC-49B2-92FE-1909B1E3FBB9}" type="slidenum">
              <a:rPr lang="en-US" altLang="zh-TW"/>
              <a:pPr>
                <a:spcBef>
                  <a:spcPct val="0"/>
                </a:spcBef>
              </a:pPr>
              <a:t>89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894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265A7C8-33E2-4383-A39A-6F7E25610CCA}" type="slidenum">
              <a:rPr lang="en-US" altLang="zh-TW"/>
              <a:pPr>
                <a:spcBef>
                  <a:spcPct val="0"/>
                </a:spcBef>
              </a:pPr>
              <a:t>90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smtClean="0">
                <a:latin typeface="Arial" pitchFamily="34" charset="0"/>
                <a:ea typeface="新細明體" pitchFamily="18" charset="-120"/>
              </a:rPr>
              <a:t>Miller, C.K., Kristeller, J.L., Headings, A., &amp; Nagaraja, H.  2014.  Comparision of a Mindful Eating Intervention to a Diabetes Self-Management Intervention Among Adults With Type 2 Diabetes: A Randomized Controlled Trial.  Health Educ Behav, 41(2), 145-154.</a:t>
            </a:r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HK" smtClean="0">
                <a:latin typeface="Arial" pitchFamily="34" charset="0"/>
                <a:ea typeface="新細明體" pitchFamily="18" charset="-120"/>
              </a:rPr>
              <a:t>Fortney, L. (2010). Meditation in Medical Practice: A Review of the Evidence &amp; Practice. Primary Care: Clinics in Office Practice, 37(1)81-90. (increased in influenza vaccine antibodies) </a:t>
            </a:r>
          </a:p>
          <a:p>
            <a:r>
              <a:rPr lang="en-US" altLang="zh-HK" smtClean="0">
                <a:latin typeface="Arial" pitchFamily="34" charset="0"/>
                <a:ea typeface="新細明體" pitchFamily="18" charset="-120"/>
              </a:rPr>
              <a:t>Loving-Kindness Meditation practice associated with longer telomeres in women. Hoge et al.,(2013). Brain,Behavior &amp; Immunity, 32,159-163. Telomerase is an enzyme that can rebuild and lengthen telomeres, the sequences of DNA at the end of chromosomes that tend to get shorter every time a cell divides. When telomeres drop below a critical length, the cell can no longer divide properly and eventually dies, so telomere length is an indicator of cell longevity. </a:t>
            </a:r>
          </a:p>
          <a:p>
            <a:r>
              <a:rPr lang="en-US" altLang="zh-HK" smtClean="0">
                <a:latin typeface="Arial" pitchFamily="34" charset="0"/>
                <a:ea typeface="新細明體" pitchFamily="18" charset="-120"/>
              </a:rPr>
              <a:t>Thomas &amp; Rao (2016). Effect of Gayatri Mantra Meditation on Meditation Naive Subjects: an EEG and fMRI Pilot Study. J Indian Psy, 3(2), 7, 14-18.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1219B37-E518-4AF1-B75C-172CEB766B52}" type="slidenum">
              <a:rPr lang="en-US" altLang="zh-TW"/>
              <a:pPr>
                <a:spcBef>
                  <a:spcPct val="0"/>
                </a:spcBef>
              </a:pPr>
              <a:t>10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smtClean="0">
                <a:latin typeface="Arial" pitchFamily="34" charset="0"/>
                <a:ea typeface="新細明體" pitchFamily="18" charset="-120"/>
              </a:rPr>
              <a:t>Miller, C.K., Kristeller, J.L., Headings, A., &amp; Nagaraja, H.  2014.  Comparision of a Mindful Eating Intervention to a Diabetes Self-Management Intervention Among Adults With Type 2 Diabetes: A Randomized Controlled Trial.  Health Educ Behav, 41(2), 145-154.</a:t>
            </a:r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smtClean="0">
                <a:latin typeface="Arial" pitchFamily="34" charset="0"/>
                <a:ea typeface="新細明體" pitchFamily="18" charset="-120"/>
              </a:rPr>
              <a:t>觀想並不是神秘的事情，古來大德確實可以觀想自己的筋骨、脈絡，甚至細胞，最後到達「但見於法，不見於我」的境界。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191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DFCAFCB-D0C5-491E-874B-E2B01647F9F5}" type="slidenum">
              <a:rPr lang="en-US" altLang="zh-TW"/>
              <a:pPr>
                <a:spcBef>
                  <a:spcPct val="0"/>
                </a:spcBef>
              </a:pPr>
              <a:t>109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2AF30E1-6255-4627-A892-57BE6A181941}" type="slidenum">
              <a:rPr lang="en-US" altLang="zh-TW"/>
              <a:pPr>
                <a:spcBef>
                  <a:spcPct val="0"/>
                </a:spcBef>
              </a:pPr>
              <a:t>112</a:t>
            </a:fld>
            <a:endParaRPr lang="en-US" altLang="zh-TW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HK" smtClean="0">
                <a:latin typeface="Arial" pitchFamily="34" charset="0"/>
                <a:ea typeface="新細明體" pitchFamily="18" charset="-120"/>
              </a:rPr>
              <a:t>Fortney, L. (2010). Meditation in Medical Practice: A Review of the Evidence &amp; Practice. Primary Care: Clinics in Office Practice, 37(1)81-90. (increased in influenza vaccine antibodies) </a:t>
            </a:r>
          </a:p>
          <a:p>
            <a:r>
              <a:rPr lang="en-US" altLang="zh-HK" smtClean="0">
                <a:latin typeface="Arial" pitchFamily="34" charset="0"/>
                <a:ea typeface="新細明體" pitchFamily="18" charset="-120"/>
              </a:rPr>
              <a:t>Loving-Kindness Meditation practice associated with longer telomeres in women. Hoge et al.,(2013). Brain,Behavior &amp; Immunity, 32,159-163. Telomerase is an enzyme that can rebuild and lengthen telomeres, the sequences of DNA at the end of chromosomes that tend to get shorter every time a cell divides. When telomeres drop below a critical length, the cell can no longer divide properly and eventually dies, so telomere length is an indicator of cell longevity. </a:t>
            </a:r>
          </a:p>
          <a:p>
            <a:r>
              <a:rPr lang="en-US" altLang="zh-HK" smtClean="0">
                <a:latin typeface="Arial" pitchFamily="34" charset="0"/>
                <a:ea typeface="新細明體" pitchFamily="18" charset="-120"/>
              </a:rPr>
              <a:t>Davidson et al. (2013). Alterations in Brain and Immune Function Produced by Mindfulness Meditation. (increases in left-sided anterior brain electrical activation &amp; increases in antibody titers to influenza vaccine)</a:t>
            </a:r>
          </a:p>
          <a:p>
            <a:r>
              <a:rPr lang="en-US" altLang="zh-HK" smtClean="0">
                <a:latin typeface="Arial" pitchFamily="34" charset="0"/>
                <a:ea typeface="新細明體" pitchFamily="18" charset="-120"/>
              </a:rPr>
              <a:t>Ding et al. (2015).  Short-term meditation modulates brain activity of insight evoked with solution cue. Soc Cogn Affect Neurosci, 10(1), 43-49.</a:t>
            </a:r>
          </a:p>
          <a:p>
            <a:r>
              <a:rPr lang="en-US" altLang="zh-HK" smtClean="0">
                <a:latin typeface="Arial" pitchFamily="34" charset="0"/>
                <a:ea typeface="新細明體" pitchFamily="18" charset="-120"/>
              </a:rPr>
              <a:t>Bernardi et al. (2015).  Disentangling the role of breathing in the cardiovascular response to meditation. (hypometabolic state linked to the meditation per se: mantra meditation vs body-scan meditation) Brain, Behavior &amp; Immunity, 49, e47.</a:t>
            </a:r>
          </a:p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8B11DC1-C164-4BAD-AFFA-167FD833C054}" type="slidenum">
              <a:rPr lang="en-US" altLang="zh-TW"/>
              <a:pPr>
                <a:spcBef>
                  <a:spcPct val="0"/>
                </a:spcBef>
              </a:pPr>
              <a:t>11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>
                <a:latin typeface="Arial" pitchFamily="34" charset="0"/>
                <a:ea typeface="新細明體" pitchFamily="18" charset="-120"/>
              </a:rPr>
              <a:t>睡蓮是多年生水生草本，外型與荷花相似，不同的是荷花的葉子和花挺出水面，而睡蓮的葉子和花浮在水面上，不同於荷花的「出淤泥而不染」。</a:t>
            </a:r>
          </a:p>
          <a:p>
            <a:pPr eaLnBrk="1" hangingPunct="1"/>
            <a:r>
              <a:rPr lang="zh-TW" altLang="en-US" smtClean="0">
                <a:latin typeface="Arial" pitchFamily="34" charset="0"/>
                <a:ea typeface="新細明體" pitchFamily="18" charset="-120"/>
              </a:rPr>
              <a:t>睡蓮秋季開白色花，午後開放，晚間閉合，可以連續開閉三四日；睡蓮因晝舒夜卷（一些品種會白晝開花而夜間閉合）而被譽為「花中睡美人」。荷花＝蓮花，是印度和越南的國花。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>
                <a:latin typeface="Arial" pitchFamily="34" charset="0"/>
                <a:ea typeface="新細明體" pitchFamily="18" charset="-120"/>
              </a:rPr>
              <a:t>睡蓮是多年生水生草本，外型與荷花相似，不同的是荷花的葉子和花挺出水面，而睡蓮的葉子和花浮在水面上，不同於荷花的「出淤泥而不染」。</a:t>
            </a:r>
          </a:p>
          <a:p>
            <a:pPr eaLnBrk="1" hangingPunct="1"/>
            <a:r>
              <a:rPr lang="zh-TW" altLang="en-US" smtClean="0">
                <a:latin typeface="Arial" pitchFamily="34" charset="0"/>
                <a:ea typeface="新細明體" pitchFamily="18" charset="-120"/>
              </a:rPr>
              <a:t>睡蓮秋季開白色花，午後開放，晚間閉合，可以連續開閉三四日；睡蓮因晝舒夜卷（一些品種會白晝開花而夜間閉合）而被譽為「花中睡美人」。荷花＝蓮花，是印度和越南的國花。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34971AC-BA3E-47B1-866D-47992DDE1A7A}" type="slidenum">
              <a:rPr lang="en-US" altLang="zh-TW"/>
              <a:pPr>
                <a:spcBef>
                  <a:spcPct val="0"/>
                </a:spcBef>
              </a:pPr>
              <a:t>117</a:t>
            </a:fld>
            <a:endParaRPr lang="en-US" altLang="zh-TW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599C3C9-CBEC-4C60-85B5-550ECECD8204}" type="slidenum">
              <a:rPr lang="en-US" altLang="zh-TW"/>
              <a:pPr>
                <a:spcBef>
                  <a:spcPct val="0"/>
                </a:spcBef>
              </a:pPr>
              <a:t>118</a:t>
            </a:fld>
            <a:endParaRPr lang="en-US" altLang="zh-TW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385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B8D626C-FC75-4FB6-84E9-BD8647A56453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119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406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3C446AF-BD27-4A33-84F3-F51823E6A01E}" type="slidenum">
              <a:rPr lang="en-US" altLang="zh-TW"/>
              <a:pPr>
                <a:spcBef>
                  <a:spcPct val="0"/>
                </a:spcBef>
              </a:pPr>
              <a:t>120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30F11AC-ED10-4B37-A770-3C65B7AA709C}" type="slidenum">
              <a:rPr lang="en-US" altLang="zh-TW"/>
              <a:pPr>
                <a:spcBef>
                  <a:spcPct val="0"/>
                </a:spcBef>
              </a:pPr>
              <a:t>122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0937" cy="372110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HK" smtClean="0">
                <a:latin typeface="Arial" pitchFamily="34" charset="0"/>
                <a:ea typeface="新細明體" pitchFamily="18" charset="-120"/>
              </a:rPr>
              <a:t>Crescentini &amp; Capurso. (2015).  Mindfulness meditation &amp; explicit &amp; implicit indicators of personality &amp; self-concept changes. Front. Psychol, 29 Jan 2015. (doi:10.3389/fpsyg.2015.00044)</a:t>
            </a:r>
          </a:p>
          <a:p>
            <a:r>
              <a:rPr lang="en-US" altLang="zh-HK" smtClean="0">
                <a:latin typeface="Arial" pitchFamily="34" charset="0"/>
                <a:ea typeface="新細明體" pitchFamily="18" charset="-120"/>
              </a:rPr>
              <a:t>http://meditation-research.org.uk/meditation/loving-kindness-meditation/</a:t>
            </a:r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53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C87CF1A-DED9-4853-8C4F-BFD63F888B05}" type="slidenum">
              <a:rPr lang="en-US" altLang="zh-TW"/>
              <a:pPr>
                <a:spcBef>
                  <a:spcPct val="0"/>
                </a:spcBef>
              </a:pPr>
              <a:t>15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11200" indent="-273050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93788" indent="-217488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31938" indent="-217488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968500" indent="-217488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4257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8829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3401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7973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5D2509B-0F86-4215-BA74-ECAD0C6C5F56}" type="slidenum">
              <a:rPr lang="en-US" altLang="zh-TW"/>
              <a:pPr>
                <a:spcBef>
                  <a:spcPct val="0"/>
                </a:spcBef>
              </a:pPr>
              <a:t>126</a:t>
            </a:fld>
            <a:endParaRPr lang="en-US" altLang="zh-TW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11200" indent="-273050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93788" indent="-217488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31938" indent="-217488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968500" indent="-217488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4257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8829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3401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7973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6B080E2-59EB-4543-B1A7-9D7F9E303187}" type="slidenum">
              <a:rPr lang="en-US" altLang="zh-TW"/>
              <a:pPr>
                <a:spcBef>
                  <a:spcPct val="0"/>
                </a:spcBef>
              </a:pPr>
              <a:t>127</a:t>
            </a:fld>
            <a:endParaRPr lang="en-US" altLang="zh-TW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11200" indent="-273050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93788" indent="-217488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31938" indent="-217488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968500" indent="-217488" defTabSz="9493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4257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8829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3401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797300" indent="-217488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2284472-F7B6-4A2F-B17C-F6FB8903C1A3}" type="slidenum">
              <a:rPr lang="en-US" altLang="zh-TW"/>
              <a:pPr>
                <a:spcBef>
                  <a:spcPct val="0"/>
                </a:spcBef>
              </a:pPr>
              <a:t>128</a:t>
            </a:fld>
            <a:endParaRPr lang="en-US" altLang="zh-TW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1100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2950"/>
            <a:ext cx="4968875" cy="3725863"/>
          </a:xfrm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5588" cy="4468813"/>
          </a:xfrm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631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B4825F5-2F7B-4563-955B-D1440B6FE7DA}" type="slidenum">
              <a:rPr lang="en-US" altLang="zh-TW"/>
              <a:pPr>
                <a:spcBef>
                  <a:spcPct val="0"/>
                </a:spcBef>
              </a:pPr>
              <a:t>131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652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67E991D-F91B-4FA3-B1B0-878AF2135AD4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132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672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58A5B50-8E86-44EE-8D1A-28F00AB14574}" type="slidenum">
              <a:rPr lang="en-US" altLang="zh-TW"/>
              <a:pPr>
                <a:spcBef>
                  <a:spcPct val="0"/>
                </a:spcBef>
              </a:pPr>
              <a:t>133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703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F75A865-A4D6-465B-891C-201ADD68D440}" type="slidenum">
              <a:rPr lang="en-US" altLang="zh-TW"/>
              <a:pPr>
                <a:spcBef>
                  <a:spcPct val="0"/>
                </a:spcBef>
              </a:pPr>
              <a:t>135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xmlns="" id="{099A0ABE-1459-48E6-983F-49338BBE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983DA-7926-4E99-B05F-17BD283788A6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xmlns="" id="{4A7A2B83-FA26-4B9C-80C1-A4890B04C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xmlns="" id="{96887943-DAC6-4227-8D46-07DECDF7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F2B0879-D9CD-444D-888F-7D786F7AAA9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101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D144EDDC-5FD4-4258-869A-D2EBC937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5709-0EA1-4318-A76B-A1F099AC02CA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4B2ECC6D-CCEB-438D-982C-25E8B16A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8E4405B8-70F8-4975-BA9E-1CB97D3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D4BB9-C41D-41E7-BCA6-AB81586CAF2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761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D144EDDC-5FD4-4258-869A-D2EBC937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8381B-F63D-449B-AC7C-C6151B48BE62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4B2ECC6D-CCEB-438D-982C-25E8B16A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8E4405B8-70F8-4975-BA9E-1CB97D3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8A1D1-8F9A-47D7-B7DD-1D19486D6E7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1956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xmlns="" id="{42F7D7A5-4BFB-45C8-9365-BE965E5E2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C424E6E7-E147-4728-8473-5C5F469B1DC4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xmlns="" id="{86304576-EA3E-49BE-9653-A925A703E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xmlns="" id="{D9B4612A-7FCB-4CFD-8B85-A49B4CAB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D8683287-ACF9-43BE-8B37-E74678D9153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5018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83BEF423-098A-4D36-8795-8C982D06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3DDF1-B819-4237-8744-E40F101AE46E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BDF37EEC-6E95-4B65-8E3C-4BB2758A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71D5B99C-F173-4E11-8B62-FE6BF720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C5E1B-4DC6-4FE8-A757-7E73BDE28C9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6041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6975-A356-4ECF-BDA8-2BB65682F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70A1F630-EBE6-40FC-9203-E7BE8FAE96A5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D0B73D-026A-4A25-ADF0-D4234A65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4D4AF1-977F-46FE-AD9E-07F4ACBB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3D9051B-358E-4615-89F8-8549C3025D8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343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83BEF423-098A-4D36-8795-8C982D06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91BAC-DF76-42D4-8DD6-819A391E946C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BDF37EEC-6E95-4B65-8E3C-4BB2758A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71D5B99C-F173-4E11-8B62-FE6BF720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DA18D-03BF-4CCF-A02D-EC02EDAE3D7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9230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xmlns="" id="{83BEF423-098A-4D36-8795-8C982D06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9DF5E-D1EC-4858-9420-994964031B72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xmlns="" id="{BDF37EEC-6E95-4B65-8E3C-4BB2758A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xmlns="" id="{71D5B99C-F173-4E11-8B62-FE6BF720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60D45-358E-4417-A79C-B896C7F64E2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013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xmlns="" id="{83BEF423-098A-4D36-8795-8C982D06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61459-0A91-4B97-8028-C082BB02E5BF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xmlns="" id="{BDF37EEC-6E95-4B65-8E3C-4BB2758A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xmlns="" id="{71D5B99C-F173-4E11-8B62-FE6BF720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5C3D7-5D40-4B96-B6BE-5975E92F1FA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1460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83BEF423-098A-4D36-8795-8C982D06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E36E4-F3F2-4042-A1EF-48E439A0FAFD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BDF37EEC-6E95-4B65-8E3C-4BB2758A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71D5B99C-F173-4E11-8B62-FE6BF720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612CD-871F-458E-9302-48EE729ACE2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0193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83BEF423-098A-4D36-8795-8C982D06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D1ABF-1883-4623-A5C3-02477455D337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BDF37EEC-6E95-4B65-8E3C-4BB2758A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71D5B99C-F173-4E11-8B62-FE6BF720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BE911-440E-43F3-83BA-6C53C9680AB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827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D144EDDC-5FD4-4258-869A-D2EBC937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CA5F2-E1BA-4C29-9074-B578FBEB4E6E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4B2ECC6D-CCEB-438D-982C-25E8B16A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8E4405B8-70F8-4975-BA9E-1CB97D3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B3604-88BC-46A6-BB50-14294AF3A44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3256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>
            <a:extLst>
              <a:ext uri="{FF2B5EF4-FFF2-40B4-BE49-F238E27FC236}">
                <a16:creationId xmlns:a16="http://schemas.microsoft.com/office/drawing/2014/main" xmlns="" id="{0D2801DC-5CFA-4169-AA51-D8089C288256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xmlns="" id="{73279490-3DB2-4D40-B506-7B04BB98F96B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7E9CEB49-AECA-4559-BD61-3ABF66B61FAF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C9C96186-2C51-4B91-9A8B-90C2C02ECB0A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4292D05A-7C18-48F2-A2F9-E3F8F272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F0AA1-55D5-413A-9149-CAF1ECE368BD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2ACDCF17-98E4-41B7-95E4-4DF29D68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E0780A7F-DCF4-4857-9E8E-09BA0DC0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56D31555-7713-421D-BA1E-1D036F56F1F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2663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83BEF423-098A-4D36-8795-8C982D06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A48BD-C018-42BC-837C-E303061B9F5A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BDF37EEC-6E95-4B65-8E3C-4BB2758A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71D5B99C-F173-4E11-8B62-FE6BF720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35CA5-2F42-49EE-ADD7-E1D2328D586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9697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83BEF423-098A-4D36-8795-8C982D06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F49DF-5C00-498F-BD18-3AD63BF00FBB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BDF37EEC-6E95-4B65-8E3C-4BB2758A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71D5B99C-F173-4E11-8B62-FE6BF720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1225E-58A5-4434-A52B-2995774AD93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4554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xmlns="" id="{7AA48B0B-40EF-4089-94AD-0619BBB7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C85FA65D-D6FC-4181-9856-7F8B452D0B1C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xmlns="" id="{0468BD0D-2B17-4135-BE3A-6F2E12F8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xmlns="" id="{2B441F4B-A742-40E5-A595-EBD62F85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BA3FE30-1592-476E-8266-7C3C6C0B283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1401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CE8182CC-7F33-40A4-A709-1A094C4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7E086-6516-4944-A110-C779CD92A74C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EE2ABE59-D0AF-431A-9B19-B5633E5D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57C25B12-16EE-439B-A662-6B16E67C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E50CB-8ECC-4EDF-B1A9-70CDC753F73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8862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9805A4-6298-47D4-9342-FDCA2B3D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EFEFB684-A6C3-4F16-9BE8-31207FCCBE70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E20DEB-D8AA-4EC1-A0A7-E6B2B0BE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C4C831-168F-43E8-95C2-C1BCB3FD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E481635C-20B6-45F7-A811-E90720C795A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048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CE8182CC-7F33-40A4-A709-1A094C4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D80F2-9A4A-408B-81FD-4250EC8EC294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EE2ABE59-D0AF-431A-9B19-B5633E5D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57C25B12-16EE-439B-A662-6B16E67C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49057-DB1B-44F6-B11A-64A64B9DB2C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0916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xmlns="" id="{CE8182CC-7F33-40A4-A709-1A094C4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6F468-DB2B-45EA-AA99-D2E4512D2DA4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xmlns="" id="{EE2ABE59-D0AF-431A-9B19-B5633E5D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xmlns="" id="{57C25B12-16EE-439B-A662-6B16E67C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DD439-AC44-4389-B6EC-218751E46FE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0274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xmlns="" id="{CE8182CC-7F33-40A4-A709-1A094C4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0DEBD-37F4-4672-BEAD-9E90628178A3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xmlns="" id="{EE2ABE59-D0AF-431A-9B19-B5633E5D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xmlns="" id="{57C25B12-16EE-439B-A662-6B16E67C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3F593-3D42-4D17-989E-97B40A4C19D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605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CE8182CC-7F33-40A4-A709-1A094C4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3E6B9-59F6-4DC0-B44E-71683CA8C961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EE2ABE59-D0AF-431A-9B19-B5633E5D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57C25B12-16EE-439B-A662-6B16E67C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DF24E-3942-4AA5-A20D-9781D6DA601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3931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F3D681-60C0-456D-A3F8-B996D465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A3DF6-B2AA-43A5-8B92-462BAF7D5F7D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B739B2-AF75-4871-81D9-E65A6E8E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F76788-C41F-47D9-9058-D6E9E8B4B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7E76CE08-6DB9-44F7-AD2B-92F79DB7771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677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CE8182CC-7F33-40A4-A709-1A094C4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2CD75-B4D1-49A3-859A-FCD2350C5D3C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EE2ABE59-D0AF-431A-9B19-B5633E5D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57C25B12-16EE-439B-A662-6B16E67C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B4564-6859-405E-8D03-E2017A1D8BB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7421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>
            <a:extLst>
              <a:ext uri="{FF2B5EF4-FFF2-40B4-BE49-F238E27FC236}">
                <a16:creationId xmlns:a16="http://schemas.microsoft.com/office/drawing/2014/main" xmlns="" id="{C2F28ACB-B7AF-482A-8C8F-041635F3A3BE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xmlns="" id="{EA3CB6BB-8E09-4F31-AAFB-FC6E7D24CEE3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6E054764-C5C6-4087-B1EA-0594BAA02F43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0119EBC3-3C1C-4BB6-B6F6-9B0594F4955B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49241E74-A32C-4A80-9A28-9F13D8CAC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237B5-B745-44FC-A24F-BEB7E86C5342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F0CF3451-D27B-416D-A221-AD12727C4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318ACA70-615F-4BA6-AB2D-DEF786E3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7370C162-2AD0-485A-B8E4-EE3C96D9AB4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0776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CE8182CC-7F33-40A4-A709-1A094C4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08FA7-8AF9-4EAC-94C3-82076CD5380D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EE2ABE59-D0AF-431A-9B19-B5633E5D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57C25B12-16EE-439B-A662-6B16E67C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C5C24-5BDC-4622-8390-7998CFBBA61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894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CE8182CC-7F33-40A4-A709-1A094C4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79B0-E04E-4B59-A371-272A9D7A7F3B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EE2ABE59-D0AF-431A-9B19-B5633E5D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57C25B12-16EE-439B-A662-6B16E67C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F8072-70FA-42C5-9CF0-4D5CB9CBEED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4484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xmlns="" id="{E0FDC938-6AEB-4996-8084-8599A9E4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C3CD16AF-0E89-4E3C-A01C-12469079B9AB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xmlns="" id="{8EBCAE75-E725-429F-8FC8-BE373851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xmlns="" id="{F66E9235-6BB1-4819-8365-9795B0E8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74A03504-189C-409C-BE3D-E0A2C51F3C9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6654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4DB83331-2BF8-49B3-8E2E-971FB832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3E7B-2A0E-47C8-A22E-2C58F81BCE44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C0295554-6BC1-4A4E-BA62-BE5EF04E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B7557D9D-A081-41C9-9A7B-E5336403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1575C-91B0-4799-8B3F-403F1FA2B90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739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F1B750-DAA5-432C-BFD0-B436D067A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F66DCF81-609E-40D4-AAEB-88AF929AB3FA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30C83C-6BB6-4969-945E-CAF8CEAF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648D9-64A7-4F7D-90B9-B0144035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5103FDC3-6904-4B01-9156-543143F91F6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3819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4DB83331-2BF8-49B3-8E2E-971FB832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D0A0-793A-423F-B728-37E3E8886EC2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C0295554-6BC1-4A4E-BA62-BE5EF04E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B7557D9D-A081-41C9-9A7B-E5336403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FACAF-3118-42BB-A897-27FC8635E39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5099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xmlns="" id="{4DB83331-2BF8-49B3-8E2E-971FB832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9792A-3050-4943-95FD-4FCF161FE878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xmlns="" id="{C0295554-6BC1-4A4E-BA62-BE5EF04E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xmlns="" id="{B7557D9D-A081-41C9-9A7B-E5336403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52A63-1ECF-409A-B28F-C24160352D6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2076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xmlns="" id="{4DB83331-2BF8-49B3-8E2E-971FB832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22F89-3525-43F5-BFA9-3D541F9C060D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xmlns="" id="{C0295554-6BC1-4A4E-BA62-BE5EF04E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xmlns="" id="{B7557D9D-A081-41C9-9A7B-E5336403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B47AF-D3A0-459D-A5C0-E4651A2EB03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220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D144EDDC-5FD4-4258-869A-D2EBC937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4F129-D98D-405C-8B03-A99F2D7ED0CB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4B2ECC6D-CCEB-438D-982C-25E8B16A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8E4405B8-70F8-4975-BA9E-1CB97D3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13F11-1FC8-492D-AE23-5FD29B17AB2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6034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4DB83331-2BF8-49B3-8E2E-971FB832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5AEA3-32C1-49A4-8474-43983DBFD02B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C0295554-6BC1-4A4E-BA62-BE5EF04E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B7557D9D-A081-41C9-9A7B-E5336403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2C0FD-ADE1-4BA1-BFF1-AD484A0335A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0895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4DB83331-2BF8-49B3-8E2E-971FB832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2B82E-1258-4C1B-B2BA-3C907B966EBC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C0295554-6BC1-4A4E-BA62-BE5EF04E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B7557D9D-A081-41C9-9A7B-E5336403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76E29-29C5-429C-A7FF-9E355047267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490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>
            <a:extLst>
              <a:ext uri="{FF2B5EF4-FFF2-40B4-BE49-F238E27FC236}">
                <a16:creationId xmlns:a16="http://schemas.microsoft.com/office/drawing/2014/main" xmlns="" id="{A089E643-83EC-492C-A4FA-2BA600173D88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xmlns="" id="{BBADA157-DB79-4301-BDB1-B6412F9F798D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4524046F-CF25-40D2-BB6A-AEFF7D0DE977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F9A7F96B-5BFE-4034-8A5D-5D53BCCED4D0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27422844-33AE-49A7-8F05-3C3C98D3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3DDDB-4AD0-408A-A294-AD4869101400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44FDF68B-9B1D-4BCD-B81B-6FD972DDA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F3006102-6B86-4485-A074-F7075D447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128779FE-FF06-40F8-B187-C1898BD1A96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2689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4DB83331-2BF8-49B3-8E2E-971FB832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090E0-9D58-466D-8A44-EA9120089BBE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C0295554-6BC1-4A4E-BA62-BE5EF04E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B7557D9D-A081-41C9-9A7B-E5336403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BDE81-6651-4589-B13B-A347DB60867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1586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4DB83331-2BF8-49B3-8E2E-971FB832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5A8B4-FEC9-4797-B06E-3408F60D365F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C0295554-6BC1-4A4E-BA62-BE5EF04E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B7557D9D-A081-41C9-9A7B-E5336403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3DA98-39B8-47C8-ACC0-3AEFEE1AB1C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4249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xmlns="" id="{F309FBC1-30BC-4FA5-BE0A-BBC1D1C33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B258C048-1384-46B4-9003-DC3CB47DE454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xmlns="" id="{C1909CC9-E9A4-4684-873E-054D1E65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xmlns="" id="{4F4E88E7-ED09-41DD-B955-97D2B1E9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1D17FDC9-3404-446D-AB73-246D2C63A99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258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A6545258-06F7-45E5-9630-3F88DE4A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4D6C-C696-4B9C-8E2C-B8B2CC54A79F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5D557380-8519-4E68-AEB9-A2602223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21870F39-15FD-45A7-AA1B-ED0D3FCB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17882-BD5B-49A9-97C2-C63BD28FBA6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0048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459952-5ECD-4640-B981-747983E7B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569AD5CD-661D-4AA5-B9A0-1989EA828E67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912B52-0B23-4CC1-908F-093E9A992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CE6E26-A408-4293-B695-11DEB9AF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D933DEE6-2C3B-4B31-8F51-0922446BF57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4119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A6545258-06F7-45E5-9630-3F88DE4A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E00D3-2F9D-4B96-8CA4-C768DA784C55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5D557380-8519-4E68-AEB9-A2602223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21870F39-15FD-45A7-AA1B-ED0D3FCB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7BAFC-D6AB-41EC-AB0F-6681CD86A80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67296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xmlns="" id="{A6545258-06F7-45E5-9630-3F88DE4A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F3788-FFD5-4379-80D6-5FBFFD31A893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xmlns="" id="{5D557380-8519-4E68-AEB9-A2602223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xmlns="" id="{21870F39-15FD-45A7-AA1B-ED0D3FCB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A3632-AF58-4901-B143-64E8BEB5BD5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533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xmlns="" id="{D144EDDC-5FD4-4258-869A-D2EBC937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F434C-40D5-4A59-930E-55181EC728DB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xmlns="" id="{4B2ECC6D-CCEB-438D-982C-25E8B16A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xmlns="" id="{8E4405B8-70F8-4975-BA9E-1CB97D3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BD3A6-FE25-451D-B7C1-E04161CB9D8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3067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xmlns="" id="{A6545258-06F7-45E5-9630-3F88DE4A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77C80-0DF4-4DE0-A112-1155572183A8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xmlns="" id="{5D557380-8519-4E68-AEB9-A2602223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xmlns="" id="{21870F39-15FD-45A7-AA1B-ED0D3FCB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90008-6AD5-4CE1-BCCA-5C14F86C583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915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A6545258-06F7-45E5-9630-3F88DE4A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E010F-ED74-4EF0-AE71-200FE9C4832B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5D557380-8519-4E68-AEB9-A2602223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21870F39-15FD-45A7-AA1B-ED0D3FCB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99741-4C23-4068-829B-425A49DC39C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1842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A6545258-06F7-45E5-9630-3F88DE4A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82CA6-25DD-45E5-BF3C-D23DB5C6630C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5D557380-8519-4E68-AEB9-A2602223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21870F39-15FD-45A7-AA1B-ED0D3FCB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DCDD1-95B4-44B4-8A8A-88D969A766E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61923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>
            <a:extLst>
              <a:ext uri="{FF2B5EF4-FFF2-40B4-BE49-F238E27FC236}">
                <a16:creationId xmlns:a16="http://schemas.microsoft.com/office/drawing/2014/main" xmlns="" id="{7F857B61-E73C-4BD9-BFB0-FEE9E0151F39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xmlns="" id="{3FDAD11B-3542-4A6E-A914-3ECD8A0C6A5B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65B0D1E1-41ED-4A06-91CF-EA02AF32E99B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B4D0A90A-CD7A-4921-B1B7-8E34C0320DE2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D09DAB6A-7A30-406D-8284-B30BC38F4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48948-E2C1-4195-8C2C-7E4F991CDCB3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4BB12993-38FB-4AC8-BABB-9BCB479E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7AFAFFA9-5E17-460F-AE88-7ADF4FFC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BB2C1B6A-F1C1-4F42-96AF-CFC9E33845D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4878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A6545258-06F7-45E5-9630-3F88DE4A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073B6-1072-4428-99DB-F4F28B6BA33E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5D557380-8519-4E68-AEB9-A2602223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21870F39-15FD-45A7-AA1B-ED0D3FCB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58E8E-038B-46DC-BCFD-6D3E7895384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8938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A6545258-06F7-45E5-9630-3F88DE4A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BB649-EB17-4580-88EE-4F03BB12449C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5D557380-8519-4E68-AEB9-A2602223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21870F39-15FD-45A7-AA1B-ED0D3FCB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A6E27-B455-46AF-93F6-A81C476F444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0732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xmlns="" id="{4667EEF2-4EC9-4794-A1B4-7536077FB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52BBA11C-8015-429F-951A-0049F0E69FD2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xmlns="" id="{332D1D7B-71CB-480D-9E50-F1683EBA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xmlns="" id="{79F3041B-BAC8-49EB-860D-F253601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528CF5C0-8018-401B-8281-F81423E32B9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3679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16154CA0-D709-4EB6-878D-28868098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0FFA-2064-4393-89A6-27148B04E503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D1B0184C-82EA-453F-9D08-009E796F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39C0A101-C6B4-4E0C-AB55-C0421D5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31421-CFC2-4069-B990-7EA1B289303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44820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471B39-B374-4642-8DFE-E61019D9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B42C36FD-722B-41FE-81F5-4BD65E6C9B61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89983D-C484-4028-9007-D86A1C85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BB4F82-4BD7-48EF-83F9-E91BEB1D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21D27EE-BD5F-47D7-840A-751EF502ABA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8577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16154CA0-D709-4EB6-878D-28868098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2B34-23DA-458A-9E8A-F8FC13053C5C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D1B0184C-82EA-453F-9D08-009E796F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39C0A101-C6B4-4E0C-AB55-C0421D5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CE09D-4606-4246-AF77-F9ABEC7F468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144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xmlns="" id="{D144EDDC-5FD4-4258-869A-D2EBC937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D0E34-2AFE-4E11-A50B-0B00540BE6E1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xmlns="" id="{4B2ECC6D-CCEB-438D-982C-25E8B16A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xmlns="" id="{8E4405B8-70F8-4975-BA9E-1CB97D3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5E0F5-3447-43EA-ACA5-7DC0EB6B7C6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6050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xmlns="" id="{16154CA0-D709-4EB6-878D-28868098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E0E1B-93A9-4B19-9231-A5B743E92146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xmlns="" id="{D1B0184C-82EA-453F-9D08-009E796F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xmlns="" id="{39C0A101-C6B4-4E0C-AB55-C0421D5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EE594-20E0-43DD-A987-8AF1DD605E4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35192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xmlns="" id="{16154CA0-D709-4EB6-878D-28868098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4E8A2-93E7-4C1D-B24C-32419116AAA8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xmlns="" id="{D1B0184C-82EA-453F-9D08-009E796F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xmlns="" id="{39C0A101-C6B4-4E0C-AB55-C0421D5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13F1F-04C7-4031-9FC8-2489FC03DC8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2667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16154CA0-D709-4EB6-878D-28868098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6BC74-ABBD-43D7-AAB6-7A6E32B03A55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D1B0184C-82EA-453F-9D08-009E796F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39C0A101-C6B4-4E0C-AB55-C0421D5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0BBE3-C8CE-4D1C-B3D9-DFEB1F73CAD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51883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16154CA0-D709-4EB6-878D-28868098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A15F2-A632-4DB6-B332-28D0CB1466D9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D1B0184C-82EA-453F-9D08-009E796F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39C0A101-C6B4-4E0C-AB55-C0421D5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36F70-F8C5-4126-B153-9874D8CFB9B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84762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>
            <a:extLst>
              <a:ext uri="{FF2B5EF4-FFF2-40B4-BE49-F238E27FC236}">
                <a16:creationId xmlns:a16="http://schemas.microsoft.com/office/drawing/2014/main" xmlns="" id="{9AA35309-570A-4637-B869-4195036AACB2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xmlns="" id="{B7ACB6FF-048B-456E-B1F3-6D9564BEF975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220F8F6B-19DE-4E8F-A151-03B1EFB1DF0F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E8ACCCB6-F0AD-4D1A-9CB8-A4D1D54BDF57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4CF48521-F0C3-4432-8161-439DD6A86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F2F55-49B3-49D3-8AE7-DEDD12474F35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AF75E604-73D0-4B83-935E-4DE2B4A14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7AB52737-A3B7-4ADE-B1F4-BC070F879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04CE7872-0F4C-4A18-8D94-CBA236C4394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6385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16154CA0-D709-4EB6-878D-28868098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18F71-F55D-4D13-A8A3-B597F81BF0A5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D1B0184C-82EA-453F-9D08-009E796F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39C0A101-C6B4-4E0C-AB55-C0421D5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B357B-382D-4093-922C-2C2AEC28945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42176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16154CA0-D709-4EB6-878D-28868098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75338-86B7-4349-808F-B86727913DF7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D1B0184C-82EA-453F-9D08-009E796F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39C0A101-C6B4-4E0C-AB55-C0421D5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E2C6A-DF85-4311-AD73-56D6BEFAE27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32928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xmlns="" id="{4C9A97D3-2610-472B-8384-0782672B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A7B11007-3B79-4E4B-A057-F1A27AA2343E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xmlns="" id="{46FD5822-7B42-40D4-A1F4-7FFD83C3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xmlns="" id="{BB6C21E6-ACEC-4B1B-BD29-72E84BA4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3E6AAE6-5314-4951-A79C-36C4FBD284F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3696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85A0193F-A392-4B4E-8456-A8D6803C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689DA-60A7-438E-A217-64A1D24308EF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FA29D0D5-B6AB-4292-BD15-0315FD59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85B22B21-9B61-4056-9A91-135924D0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BC09D-C4F1-4BE0-9479-DCDC1775889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36645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61EEF5-446D-45E0-861F-88649D2D6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1D06437B-C1CA-4D17-9B82-A5B2F4E10288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035FBC-80EA-4090-BDF7-C3AAD5BC5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07A91-ECE5-4A3D-A507-817D37598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2B2681E-A4AE-4845-A2A3-802A719C061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3725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D144EDDC-5FD4-4258-869A-D2EBC937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6CFAE-2EAB-4BE5-813D-BCCBBF0C985E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4B2ECC6D-CCEB-438D-982C-25E8B16A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8E4405B8-70F8-4975-BA9E-1CB97D3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2654-4600-44D2-AEAE-76DC5114412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31871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85A0193F-A392-4B4E-8456-A8D6803C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E659B-CF7D-4653-8620-D662CEC35402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FA29D0D5-B6AB-4292-BD15-0315FD59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85B22B21-9B61-4056-9A91-135924D0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948C8-5775-4A09-8FAD-7E9BD8C5212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218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xmlns="" id="{85A0193F-A392-4B4E-8456-A8D6803C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448A2-00AB-4DF1-97AC-9E5F8A74EB75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xmlns="" id="{FA29D0D5-B6AB-4292-BD15-0315FD59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xmlns="" id="{85B22B21-9B61-4056-9A91-135924D0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B426E-6E0B-4B2A-81ED-77C0E1B3798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6456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xmlns="" id="{85A0193F-A392-4B4E-8456-A8D6803C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EA8B2-657E-4E4D-B5C1-CF3E1B4F2FFE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xmlns="" id="{FA29D0D5-B6AB-4292-BD15-0315FD59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xmlns="" id="{85B22B21-9B61-4056-9A91-135924D0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16B1E-2105-4ACA-9166-335C376A901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5902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85A0193F-A392-4B4E-8456-A8D6803C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35BEF-E00B-45E7-88A5-7759FAA2729F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FA29D0D5-B6AB-4292-BD15-0315FD59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85B22B21-9B61-4056-9A91-135924D0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7170E-5684-4703-A51C-42ABC0938E1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00259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85A0193F-A392-4B4E-8456-A8D6803C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9961A-6B90-44F6-98FC-8A00E92EEA7C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FA29D0D5-B6AB-4292-BD15-0315FD59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85B22B21-9B61-4056-9A91-135924D0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B8F4E-83E1-4837-B20E-C2173993480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96629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>
            <a:extLst>
              <a:ext uri="{FF2B5EF4-FFF2-40B4-BE49-F238E27FC236}">
                <a16:creationId xmlns:a16="http://schemas.microsoft.com/office/drawing/2014/main" xmlns="" id="{D6F16EBA-4143-436F-8F0D-5EBC63F97130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xmlns="" id="{3DABA5E5-E581-4C80-8E45-B72EDFF2959E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DA6AF374-9185-4E01-8737-F5309391BAD5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57DF84A0-51C1-4EC7-8887-92132E089311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028E8563-3B00-43FC-A124-F7287A76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71A48-2AA6-43F9-AE91-6F22D7C117F8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4FD994B2-AF47-4DD3-A1D4-662FE95F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FBE05530-9A09-4FB5-B1C6-D43CA0055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E24CEF07-EFA4-4D0E-90AC-6554C7ED121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69817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85A0193F-A392-4B4E-8456-A8D6803C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CD752-1BB8-49ED-9279-416DA3239D5D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FA29D0D5-B6AB-4292-BD15-0315FD59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85B22B21-9B61-4056-9A91-135924D0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A2775-3605-4ED8-96D4-0DF7C79025E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47698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85A0193F-A392-4B4E-8456-A8D6803C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89F4-6F0A-4EF1-842A-EF04B6252F5D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FA29D0D5-B6AB-4292-BD15-0315FD59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85B22B21-9B61-4056-9A91-135924D0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5081A-D451-4D73-944E-4288B947344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642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D144EDDC-5FD4-4258-869A-D2EBC937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81901-0293-46D9-8997-5856121C7775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4B2ECC6D-CCEB-438D-982C-25E8B16A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8E4405B8-70F8-4975-BA9E-1CB97D3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59B0-8EA0-49A1-B371-1A18CFA07C5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260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>
            <a:extLst>
              <a:ext uri="{FF2B5EF4-FFF2-40B4-BE49-F238E27FC236}">
                <a16:creationId xmlns:a16="http://schemas.microsoft.com/office/drawing/2014/main" xmlns="" id="{FBA371E4-B316-4D20-BB4B-2F61432C0336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xmlns="" id="{46AF2EA8-2ACD-4C6A-806C-54696127A6D4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DBAF9D8D-73AB-46B5-A2A7-CCC7029081DF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748A003B-2F2F-4134-BD50-3F919D1BB3C6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CBFC0826-1378-4923-A5B8-E17331D0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D7AC8-8386-488B-97C2-9ABC771BEABD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8A90369A-C1BE-44F9-A9DE-DDC706EBA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E01F90BC-6C60-441D-93FD-24E5499C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C78974D3-3981-42BA-B007-3D241537F3B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932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C36BB476-49A6-480B-AC95-AEA18F045EEF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977C9E4B-278A-4092-8FF4-B493FCA0716D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HK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HK" smtClean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D144EDDC-5FD4-4258-869A-D2EBC9370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A8871F3-6BE2-485A-BDC3-B3E5EDCF1E83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4B2ECC6D-CCEB-438D-982C-25E8B16A5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8E4405B8-70F8-4975-BA9E-1CB97D3E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</a:defRPr>
            </a:lvl1pPr>
          </a:lstStyle>
          <a:p>
            <a:fld id="{38C11564-218B-4919-B124-F4AB9E25C2A1}" type="slidenum">
              <a:rPr lang="zh-TW" altLang="en-US"/>
              <a:pPr/>
              <a:t>‹#›</a:t>
            </a:fld>
            <a:endParaRPr lang="en-US" altLang="zh-TW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3652A7EA-5997-45A7-B74C-4F8A2825ADC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1CF533E3-C609-409D-B5E9-CE58A4EF052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62" r:id="rId1"/>
    <p:sldLayoutId id="2147491606" r:id="rId2"/>
    <p:sldLayoutId id="2147491663" r:id="rId3"/>
    <p:sldLayoutId id="2147491607" r:id="rId4"/>
    <p:sldLayoutId id="2147491608" r:id="rId5"/>
    <p:sldLayoutId id="2147491609" r:id="rId6"/>
    <p:sldLayoutId id="2147491610" r:id="rId7"/>
    <p:sldLayoutId id="2147491611" r:id="rId8"/>
    <p:sldLayoutId id="2147491664" r:id="rId9"/>
    <p:sldLayoutId id="2147491612" r:id="rId10"/>
    <p:sldLayoutId id="214749161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E11F35A6-2F0F-479B-9EA5-F3D1B8F0655B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111CD9FB-B9B9-4134-93DB-B93F4ACD7FE8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HK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HK" smtClean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83BEF423-098A-4D36-8795-8C982D067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ED08A31-65A8-48D4-807D-19A3326B4BF1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BDF37EEC-6E95-4B65-8E3C-4BB2758A3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71D5B99C-F173-4E11-8B62-FE6BF720A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</a:defRPr>
            </a:lvl1pPr>
          </a:lstStyle>
          <a:p>
            <a:fld id="{A3A186CC-6757-441E-832C-5CA19ACF35B7}" type="slidenum">
              <a:rPr lang="zh-TW" altLang="en-US"/>
              <a:pPr/>
              <a:t>‹#›</a:t>
            </a:fld>
            <a:endParaRPr lang="en-US" altLang="zh-TW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8962C8D8-5A66-482A-88D6-AB09D75C8944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FE7C5750-F6B5-4B8A-80CF-C83F105EDBD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65" r:id="rId1"/>
    <p:sldLayoutId id="2147491614" r:id="rId2"/>
    <p:sldLayoutId id="2147491666" r:id="rId3"/>
    <p:sldLayoutId id="2147491615" r:id="rId4"/>
    <p:sldLayoutId id="2147491616" r:id="rId5"/>
    <p:sldLayoutId id="2147491617" r:id="rId6"/>
    <p:sldLayoutId id="2147491618" r:id="rId7"/>
    <p:sldLayoutId id="2147491619" r:id="rId8"/>
    <p:sldLayoutId id="2147491667" r:id="rId9"/>
    <p:sldLayoutId id="2147491620" r:id="rId10"/>
    <p:sldLayoutId id="214749162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4A9A520A-84A0-4AF2-8007-3250638822C2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18B43666-244F-4FCB-BD4D-D4D91082213F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HK" smtClean="0"/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HK" smtClean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CE8182CC-7F33-40A4-A709-1A094C4BC5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FC7A43A-3BF2-4A61-8494-F5608717FFF0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EE2ABE59-D0AF-431A-9B19-B5633E5D9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57C25B12-16EE-439B-A662-6B16E67C1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</a:defRPr>
            </a:lvl1pPr>
          </a:lstStyle>
          <a:p>
            <a:fld id="{5EB78137-0652-4851-B0DF-3DAC81E4BC99}" type="slidenum">
              <a:rPr lang="zh-TW" altLang="en-US"/>
              <a:pPr/>
              <a:t>‹#›</a:t>
            </a:fld>
            <a:endParaRPr lang="en-US" altLang="zh-TW"/>
          </a:p>
        </p:txBody>
      </p:sp>
      <p:grpSp>
        <p:nvGrpSpPr>
          <p:cNvPr id="308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A94BE9BF-F38E-4002-BB44-F278CC1C441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C2DA9412-0D24-480E-970F-EAEAEAF8470D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68" r:id="rId1"/>
    <p:sldLayoutId id="2147491622" r:id="rId2"/>
    <p:sldLayoutId id="2147491669" r:id="rId3"/>
    <p:sldLayoutId id="2147491623" r:id="rId4"/>
    <p:sldLayoutId id="2147491624" r:id="rId5"/>
    <p:sldLayoutId id="2147491625" r:id="rId6"/>
    <p:sldLayoutId id="2147491626" r:id="rId7"/>
    <p:sldLayoutId id="2147491627" r:id="rId8"/>
    <p:sldLayoutId id="2147491670" r:id="rId9"/>
    <p:sldLayoutId id="2147491628" r:id="rId10"/>
    <p:sldLayoutId id="21474916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C76560AE-2B8D-4B8E-954A-C90D8832C55B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778134B7-483E-4D0C-B748-26287B6CFFE4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410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HK" smtClean="0"/>
          </a:p>
        </p:txBody>
      </p:sp>
      <p:sp>
        <p:nvSpPr>
          <p:cNvPr id="410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HK" smtClean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4DB83331-2BF8-49B3-8E2E-971FB832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8FD42EB-9006-44B7-A8A6-9279FAEB5749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C0295554-6BC1-4A4E-BA62-BE5EF04EB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B7557D9D-A081-41C9-9A7B-E53364038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</a:defRPr>
            </a:lvl1pPr>
          </a:lstStyle>
          <a:p>
            <a:fld id="{3865861D-7A9C-4744-8779-EBB3540D5219}" type="slidenum">
              <a:rPr lang="zh-TW" altLang="en-US"/>
              <a:pPr/>
              <a:t>‹#›</a:t>
            </a:fld>
            <a:endParaRPr lang="en-US" altLang="zh-TW"/>
          </a:p>
        </p:txBody>
      </p:sp>
      <p:grpSp>
        <p:nvGrpSpPr>
          <p:cNvPr id="410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744F64EE-FF0B-450D-A8CE-BB5A52B4D15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447E233F-4347-48B2-983A-19062EF1409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71" r:id="rId1"/>
    <p:sldLayoutId id="2147491630" r:id="rId2"/>
    <p:sldLayoutId id="2147491672" r:id="rId3"/>
    <p:sldLayoutId id="2147491631" r:id="rId4"/>
    <p:sldLayoutId id="2147491632" r:id="rId5"/>
    <p:sldLayoutId id="2147491633" r:id="rId6"/>
    <p:sldLayoutId id="2147491634" r:id="rId7"/>
    <p:sldLayoutId id="2147491635" r:id="rId8"/>
    <p:sldLayoutId id="2147491673" r:id="rId9"/>
    <p:sldLayoutId id="2147491636" r:id="rId10"/>
    <p:sldLayoutId id="2147491637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6E05B8B4-AE5F-4AF1-9B19-5C7820A14B19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076BF024-47AF-4A84-B947-B3B89970E07E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5124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HK" smtClean="0"/>
          </a:p>
        </p:txBody>
      </p:sp>
      <p:sp>
        <p:nvSpPr>
          <p:cNvPr id="512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HK" smtClean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A6545258-06F7-45E5-9630-3F88DE4A45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40CF085-0A61-40FB-A5D2-013C68E2A292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5D557380-8519-4E68-AEB9-A26022238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21870F39-15FD-45A7-AA1B-ED0D3FCB7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</a:defRPr>
            </a:lvl1pPr>
          </a:lstStyle>
          <a:p>
            <a:fld id="{F77939E3-6862-4035-986E-4EDF0D9BC1AF}" type="slidenum">
              <a:rPr lang="zh-TW" altLang="en-US"/>
              <a:pPr/>
              <a:t>‹#›</a:t>
            </a:fld>
            <a:endParaRPr lang="en-US" altLang="zh-TW"/>
          </a:p>
        </p:txBody>
      </p:sp>
      <p:grpSp>
        <p:nvGrpSpPr>
          <p:cNvPr id="5129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A1BA89C2-BE84-4246-AEA5-F4CC6977A33C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DAE1B6B0-450A-48A1-82B9-97684A1600BC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74" r:id="rId1"/>
    <p:sldLayoutId id="2147491638" r:id="rId2"/>
    <p:sldLayoutId id="2147491675" r:id="rId3"/>
    <p:sldLayoutId id="2147491639" r:id="rId4"/>
    <p:sldLayoutId id="2147491640" r:id="rId5"/>
    <p:sldLayoutId id="2147491641" r:id="rId6"/>
    <p:sldLayoutId id="2147491642" r:id="rId7"/>
    <p:sldLayoutId id="2147491643" r:id="rId8"/>
    <p:sldLayoutId id="2147491676" r:id="rId9"/>
    <p:sldLayoutId id="2147491644" r:id="rId10"/>
    <p:sldLayoutId id="214749164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06881687-120F-4569-A375-32463499F394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43E17BAF-D563-45AC-B954-F8307092CD48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614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HK" smtClean="0"/>
          </a:p>
        </p:txBody>
      </p:sp>
      <p:sp>
        <p:nvSpPr>
          <p:cNvPr id="614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HK" smtClean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16154CA0-D709-4EB6-878D-288680989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D8F91B4-2987-4C97-8F8A-4CE76B563934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D1B0184C-82EA-453F-9D08-009E796FA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39C0A101-C6B4-4E0C-AB55-C0421D585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</a:defRPr>
            </a:lvl1pPr>
          </a:lstStyle>
          <a:p>
            <a:fld id="{6A459095-0A33-448E-8A48-7B806684A24E}" type="slidenum">
              <a:rPr lang="zh-TW" altLang="en-US"/>
              <a:pPr/>
              <a:t>‹#›</a:t>
            </a:fld>
            <a:endParaRPr lang="en-US" altLang="zh-TW"/>
          </a:p>
        </p:txBody>
      </p:sp>
      <p:grpSp>
        <p:nvGrpSpPr>
          <p:cNvPr id="615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44DAB9D3-9BF3-4020-932C-3D1EC61261D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B6559106-8EBA-4ED6-90ED-82479EBC0E3D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77" r:id="rId1"/>
    <p:sldLayoutId id="2147491646" r:id="rId2"/>
    <p:sldLayoutId id="2147491678" r:id="rId3"/>
    <p:sldLayoutId id="2147491647" r:id="rId4"/>
    <p:sldLayoutId id="2147491648" r:id="rId5"/>
    <p:sldLayoutId id="2147491649" r:id="rId6"/>
    <p:sldLayoutId id="2147491650" r:id="rId7"/>
    <p:sldLayoutId id="2147491651" r:id="rId8"/>
    <p:sldLayoutId id="2147491679" r:id="rId9"/>
    <p:sldLayoutId id="2147491652" r:id="rId10"/>
    <p:sldLayoutId id="214749165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FF6A2841-FA65-4BF8-8826-5D1027AAF5B9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EF660BE3-EC89-44E6-B887-EDDD9463C315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717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HK" smtClean="0"/>
          </a:p>
        </p:txBody>
      </p:sp>
      <p:sp>
        <p:nvSpPr>
          <p:cNvPr id="717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HK" smtClean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85A0193F-A392-4B4E-8456-A8D6803CE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EE6F558-8999-46E9-A0A0-FDF1047C4BFD}" type="datetime1">
              <a:rPr lang="zh-TW" altLang="en-US"/>
              <a:pPr>
                <a:defRPr/>
              </a:pPr>
              <a:t>2020/4/7</a:t>
            </a:fld>
            <a:endParaRPr lang="en-US" altLang="zh-TW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FA29D0D5-B6AB-4292-BD15-0315FD594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85B22B21-9B61-4056-9A91-135924D09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</a:defRPr>
            </a:lvl1pPr>
          </a:lstStyle>
          <a:p>
            <a:fld id="{8D1A9715-D1F6-44D1-8A84-6D8D940D49BB}" type="slidenum">
              <a:rPr lang="zh-TW" altLang="en-US"/>
              <a:pPr/>
              <a:t>‹#›</a:t>
            </a:fld>
            <a:endParaRPr lang="en-US" altLang="zh-TW"/>
          </a:p>
        </p:txBody>
      </p:sp>
      <p:grpSp>
        <p:nvGrpSpPr>
          <p:cNvPr id="717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5A4CE75-92DF-409C-899D-447F9E142F5C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7212394F-6FD1-485C-ADEE-B4879C44785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80" r:id="rId1"/>
    <p:sldLayoutId id="2147491654" r:id="rId2"/>
    <p:sldLayoutId id="2147491681" r:id="rId3"/>
    <p:sldLayoutId id="2147491655" r:id="rId4"/>
    <p:sldLayoutId id="2147491656" r:id="rId5"/>
    <p:sldLayoutId id="2147491657" r:id="rId6"/>
    <p:sldLayoutId id="2147491658" r:id="rId7"/>
    <p:sldLayoutId id="2147491659" r:id="rId8"/>
    <p:sldLayoutId id="2147491682" r:id="rId9"/>
    <p:sldLayoutId id="2147491660" r:id="rId10"/>
    <p:sldLayoutId id="214749166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tw/imgres?imgurl=http://an.mc.ntu.edu.tw/zengif/image12.gif&amp;imgrefurl=http://an.mc.ntu.edu.tw/zen-2.htm&amp;h=217&amp;w=337&amp;sz=4&amp;hl=zh-TW&amp;start=19&amp;um=1&amp;tbnid=d1OYrvOjtOmptM:&amp;tbnh=77&amp;tbnw=119&amp;prev=/images?q=%E8%A1%8C%E7%A6%AA&amp;start=18&amp;ndsp=18&amp;svnum=10&amp;um=1&amp;hl=zh-TW&amp;sa=N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tw/imgres?imgurl=http://upic.album.sina.com.cn/pic_3/4d76f20802000001&amp;imgrefurl=http://blog.sina.com.cn/kwvinwoo&amp;h=272&amp;w=480&amp;sz=96&amp;hl=zh-TW&amp;start=23&amp;um=1&amp;tbnid=R5RFZZoqdTru4M:&amp;tbnh=73&amp;tbnw=129&amp;prev=/images?q%3D%E7%84%A1%E9%87%8F%26start%3D20%26ndsp%3D20%26svnum%3D10%26um%3D1%26hl%3Dzh-TW%26sa%3DN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tw/imgres?imgurl=http://www.carpcman.org.tw/logo.gif&amp;imgrefurl=http://www.carpcman.org.tw/l1.htm&amp;h=532&amp;w=552&amp;sz=30&amp;hl=zh-TW&amp;start=28&amp;um=1&amp;tbnid=DJEWjUXBp3r7pM:&amp;tbnh=128&amp;tbnw=133&amp;prev=/images?q%3D%E5%8D%B1%E6%A9%9F%E8%99%95%E7%90%86%26start%3D20%26ndsp%3D20%26svnum%3D10%26um%3D1%26hl%3Dzh-TW%26sa%3DN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tw/imgres?imgurl=http://storage.msn.com/x1pAdjo0uCo2H0DmmoeHnGEqXaoWFAOyunMqlH1kGtK5xXgmtUoQMaxzXEBgAHsxEwC_bch4J8HQUVvFs8ivfXmPbQqtvUz99PhHQ9v75Cp4zf6Fe4S61IHpoOCazoarJQ_1boxyRMM_he4juUrhEWJ808wZo7Ub560&amp;imgrefurl=http://vm27310366.spaces.live.com/?_c11_BlogPart_BlogPart=blogview&amp;_c=BlogPart&amp;partqs=amonth=12&amp;ayear=2005&amp;h=600&amp;w=441&amp;sz=22&amp;hl=zh-TW&amp;start=1&amp;um=1&amp;tbnid=tN8ukP9LXns4fM:&amp;tbnh=135&amp;tbnw=99&amp;prev=/images?q=%E5%BF%83&amp;svnum=10&amp;um=1&amp;hl=zh-TW&amp;sa=G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7.xml"/></Relationships>
</file>

<file path=ppt/slides/_rels/slide1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6.png"/></Relationships>
</file>

<file path=ppt/slides/_rels/slide1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29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5.png"/><Relationship Id="rId9" Type="http://schemas.microsoft.com/office/2007/relationships/diagramDrawing" Target="../diagrams/drawing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hyperlink" Target="http://images.google.com.tw/imgres?imgurl=http://pics12.webs-tv.net/2/userfile/l/leeastro/blog/143ce9acbdb6ff.jpg&amp;imgrefurl=http://blog.yam.com/leeastro/article/1109822&amp;h=298&amp;w=299&amp;sz=13&amp;hl=zh-TW&amp;start=6&amp;um=1&amp;tbnid=7o-8yTxjXnczUM:&amp;tbnh=116&amp;tbnw=116&amp;prev=/images?q%3D%E8%B2%A0%E9%9D%A2%E6%83%85%E7%B7%92%26svnum%3D10%26um%3D1%26hl%3Dzh-TW%26sa%3DG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xmlns="" id="{649770F0-6A26-419F-A540-906D2BBE9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345432"/>
          </a:xfrm>
          <a:extLst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zh-TW" altLang="en-US" sz="880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身心禪</a:t>
            </a:r>
            <a:r>
              <a:rPr lang="en-US" altLang="zh-TW" sz="880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/>
            </a:r>
            <a:br>
              <a:rPr lang="en-US" altLang="zh-TW" sz="880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</a:br>
            <a:r>
              <a:rPr lang="zh-TW" altLang="en-US" sz="880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健身健心運動</a:t>
            </a:r>
            <a:endParaRPr lang="zh-HK" altLang="en-US" sz="8800" dirty="0">
              <a:solidFill>
                <a:srgbClr val="FF0000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31748" name="副標題 4"/>
          <p:cNvSpPr>
            <a:spLocks noGrp="1"/>
          </p:cNvSpPr>
          <p:nvPr>
            <p:ph type="subTitle" idx="1"/>
          </p:nvPr>
        </p:nvSpPr>
        <p:spPr>
          <a:xfrm>
            <a:off x="539750" y="4149725"/>
            <a:ext cx="7854950" cy="1752600"/>
          </a:xfrm>
        </p:spPr>
        <p:txBody>
          <a:bodyPr/>
          <a:lstStyle/>
          <a:p>
            <a:pPr marR="0" algn="ctr"/>
            <a:r>
              <a:rPr lang="zh-TW" altLang="en-US" sz="3600" smtClean="0">
                <a:solidFill>
                  <a:srgbClr val="0000FF"/>
                </a:solidFill>
              </a:rPr>
              <a:t>陳家寶醫生</a:t>
            </a:r>
            <a:endParaRPr lang="en-US" altLang="zh-TW" sz="3600" smtClean="0">
              <a:solidFill>
                <a:srgbClr val="0000FF"/>
              </a:solidFill>
            </a:endParaRPr>
          </a:p>
          <a:p>
            <a:pPr marR="0" algn="ctr"/>
            <a:r>
              <a:rPr lang="en-US" altLang="zh-HK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www.mind2spirit.com</a:t>
            </a:r>
          </a:p>
          <a:p>
            <a:pPr marR="0" algn="ctr"/>
            <a:r>
              <a:rPr lang="en-US" altLang="zh-HK" smtClean="0">
                <a:solidFill>
                  <a:srgbClr val="0000FF"/>
                </a:solidFill>
              </a:rPr>
              <a:t> </a:t>
            </a:r>
            <a:endParaRPr lang="zh-HK" altLang="en-US" smtClean="0">
              <a:solidFill>
                <a:srgbClr val="0000FF"/>
              </a:solidFill>
            </a:endParaRPr>
          </a:p>
        </p:txBody>
      </p:sp>
      <p:sp>
        <p:nvSpPr>
          <p:cNvPr id="31749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A07BD5F-36A6-46FB-986F-0E60B12FC7C0}" type="slidenum">
              <a:rPr kumimoji="0" lang="zh-TW" altLang="en-US" sz="1200">
                <a:solidFill>
                  <a:srgbClr val="D1EAEE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kumimoji="0" lang="en-US" altLang="zh-TW" sz="1200">
              <a:solidFill>
                <a:srgbClr val="D1EAEE"/>
              </a:solidFill>
              <a:latin typeface="Arial" pitchFamily="34" charset="0"/>
            </a:endParaRPr>
          </a:p>
        </p:txBody>
      </p:sp>
      <p:pic>
        <p:nvPicPr>
          <p:cNvPr id="31750" name="圖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5138738"/>
            <a:ext cx="157797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>
            <a:extLst>
              <a:ext uri="{FF2B5EF4-FFF2-40B4-BE49-F238E27FC236}">
                <a16:creationId xmlns:a16="http://schemas.microsoft.com/office/drawing/2014/main" xmlns="" id="{FFFD1AA4-A8DC-48D1-8783-A138ED74E4C9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b="0">
                <a:solidFill>
                  <a:srgbClr val="FF0000"/>
                </a:solidFill>
                <a:effectLst/>
                <a:latin typeface="+mn-ea"/>
                <a:ea typeface="+mn-ea"/>
              </a:rPr>
              <a:t>禪定的科學研究</a:t>
            </a:r>
          </a:p>
        </p:txBody>
      </p:sp>
      <p:sp>
        <p:nvSpPr>
          <p:cNvPr id="47107" name="內容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just" eaLnBrk="1" hangingPunct="1"/>
            <a:r>
              <a:rPr lang="zh-TW" altLang="zh-TW" sz="2400" smtClean="0">
                <a:solidFill>
                  <a:srgbClr val="0000FF"/>
                </a:solidFill>
              </a:rPr>
              <a:t>腦成像技術，例如</a:t>
            </a:r>
            <a:r>
              <a:rPr lang="en-GB" altLang="zh-TW" sz="2400" smtClean="0">
                <a:solidFill>
                  <a:srgbClr val="0000FF"/>
                </a:solidFill>
              </a:rPr>
              <a:t> f MRI</a:t>
            </a:r>
            <a:r>
              <a:rPr lang="zh-TW" altLang="zh-TW" sz="2400" smtClean="0">
                <a:solidFill>
                  <a:srgbClr val="0000FF"/>
                </a:solidFill>
              </a:rPr>
              <a:t>，</a:t>
            </a:r>
            <a:r>
              <a:rPr lang="en-GB" altLang="zh-TW" sz="2400" smtClean="0">
                <a:solidFill>
                  <a:srgbClr val="0000FF"/>
                </a:solidFill>
              </a:rPr>
              <a:t>PET</a:t>
            </a:r>
            <a:r>
              <a:rPr lang="zh-TW" altLang="zh-TW" sz="2400" smtClean="0">
                <a:solidFill>
                  <a:srgbClr val="0000FF"/>
                </a:solidFill>
              </a:rPr>
              <a:t>，</a:t>
            </a:r>
            <a:r>
              <a:rPr lang="en-GB" altLang="zh-TW" sz="2400" smtClean="0">
                <a:solidFill>
                  <a:srgbClr val="0000FF"/>
                </a:solidFill>
              </a:rPr>
              <a:t>SPECT </a:t>
            </a:r>
            <a:r>
              <a:rPr lang="zh-TW" altLang="zh-TW" sz="2400" smtClean="0">
                <a:solidFill>
                  <a:srgbClr val="0000FF"/>
                </a:solidFill>
              </a:rPr>
              <a:t>証明通過</a:t>
            </a:r>
            <a:r>
              <a:rPr lang="zh-TW" altLang="en-US" sz="2400" smtClean="0">
                <a:solidFill>
                  <a:srgbClr val="0000FF"/>
                </a:solidFill>
              </a:rPr>
              <a:t>禪</a:t>
            </a:r>
            <a:r>
              <a:rPr lang="zh-TW" altLang="zh-TW" sz="2400" smtClean="0">
                <a:solidFill>
                  <a:srgbClr val="0000FF"/>
                </a:solidFill>
              </a:rPr>
              <a:t>坐可以改變大腦結構和功能</a:t>
            </a:r>
            <a:r>
              <a:rPr lang="zh-TW" altLang="en-US" sz="2400" smtClean="0">
                <a:solidFill>
                  <a:srgbClr val="0000FF"/>
                </a:solidFill>
              </a:rPr>
              <a:t>　</a:t>
            </a:r>
            <a:r>
              <a:rPr lang="en-GB" altLang="zh-TW" sz="2400" smtClean="0">
                <a:solidFill>
                  <a:srgbClr val="0000FF"/>
                </a:solidFill>
              </a:rPr>
              <a:t>(Chen et al., 2015; Coghlan, 2013; Fox et al., 2014; Grant et al, 2013; Hasenkamp et al., 2012; Kemmer et al., 2015; Kozasa et al., 2012; Luders et al., 2012; Saatcioglu, 2013; Sitaram, 2016; Thomas &amp; Rao, 2016)</a:t>
            </a:r>
            <a:endParaRPr lang="zh-TW" altLang="en-US" sz="2400" smtClean="0">
              <a:solidFill>
                <a:srgbClr val="0000FF"/>
              </a:solidFill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57175"/>
            <a:ext cx="24288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448119F9-9523-496E-98D7-DFFFE8248F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 lIns="92075" tIns="46038" rIns="92075" bIns="46038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音樂禪</a:t>
            </a:r>
          </a:p>
        </p:txBody>
      </p:sp>
      <p:sp>
        <p:nvSpPr>
          <p:cNvPr id="199683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 lIns="92075" tIns="46038" rIns="92075" bIns="46038"/>
          <a:lstStyle/>
          <a:p>
            <a:pPr marR="0" algn="ctr" eaLnBrk="1" hangingPunct="1">
              <a:buFont typeface="Wingdings" pitchFamily="2" charset="2"/>
              <a:buNone/>
            </a:pPr>
            <a:r>
              <a:rPr lang="en-US" altLang="zh-TW" sz="5400" smtClean="0">
                <a:solidFill>
                  <a:srgbClr val="0000FF"/>
                </a:solidFill>
              </a:rPr>
              <a:t>Om Ah Hung</a:t>
            </a: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5400" smtClean="0">
                <a:solidFill>
                  <a:srgbClr val="00823B"/>
                </a:solidFill>
              </a:rPr>
              <a:t>九轉佛音</a:t>
            </a:r>
          </a:p>
        </p:txBody>
      </p:sp>
      <p:sp>
        <p:nvSpPr>
          <p:cNvPr id="199684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37B1E5F-870F-43BD-8C3E-374F940C18B9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100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199685" name="AutoShape 2" descr="https://s-media-cache-ak0.pinimg.com/736x/d6/72/c8/d672c8cfb99a04c298fb6eb387c213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pic>
        <p:nvPicPr>
          <p:cNvPr id="1996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1785938"/>
            <a:ext cx="1639887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ECF4270B-2701-4601-AE0D-39C816EB95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 lIns="92075" tIns="46038" rIns="92075" bIns="46038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飲水禪</a:t>
            </a:r>
          </a:p>
        </p:txBody>
      </p:sp>
      <p:sp>
        <p:nvSpPr>
          <p:cNvPr id="201731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 lIns="92075" tIns="46038" rIns="92075" bIns="46038"/>
          <a:lstStyle/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5400" smtClean="0">
                <a:solidFill>
                  <a:srgbClr val="0000FF"/>
                </a:solidFill>
              </a:rPr>
              <a:t>飲水提肛</a:t>
            </a:r>
          </a:p>
        </p:txBody>
      </p:sp>
      <p:sp>
        <p:nvSpPr>
          <p:cNvPr id="201732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19AF361-4283-4B49-8AE7-41946D462493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101</a:t>
            </a:fld>
            <a:endParaRPr kumimoji="0" lang="en-US" altLang="zh-TW" sz="1200">
              <a:latin typeface="Arial" pitchFamily="34" charset="0"/>
            </a:endParaRPr>
          </a:p>
        </p:txBody>
      </p:sp>
      <p:pic>
        <p:nvPicPr>
          <p:cNvPr id="2017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378325"/>
            <a:ext cx="32448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0D8E06A2-29D4-4426-948D-633B6FE037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en-US" altLang="zh-TW" sz="6600" dirty="0">
                <a:solidFill>
                  <a:srgbClr val="FF0000"/>
                </a:solidFill>
                <a:latin typeface="+mn-ea"/>
                <a:ea typeface="+mn-ea"/>
              </a:rPr>
              <a:t/>
            </a:r>
            <a:br>
              <a:rPr lang="en-US" altLang="zh-TW" sz="66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zh-TW" altLang="en-US" sz="6000" dirty="0">
                <a:solidFill>
                  <a:srgbClr val="0000FF"/>
                </a:solidFill>
                <a:latin typeface="+mn-ea"/>
                <a:ea typeface="+mn-ea"/>
              </a:rPr>
              <a:t>飲水提肛運動</a:t>
            </a:r>
          </a:p>
        </p:txBody>
      </p:sp>
      <p:sp>
        <p:nvSpPr>
          <p:cNvPr id="203779" name="Rectangle 3"/>
          <p:cNvSpPr>
            <a:spLocks noGrp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algn="just" eaLnBrk="1" hangingPunct="1">
              <a:buFont typeface="Wingdings" pitchFamily="2" charset="2"/>
              <a:buNone/>
            </a:pPr>
            <a:r>
              <a:rPr lang="en-US" altLang="zh-TW" sz="2800" smtClean="0">
                <a:solidFill>
                  <a:srgbClr val="00823B"/>
                </a:solidFill>
              </a:rPr>
              <a:t>	</a:t>
            </a:r>
            <a:r>
              <a:rPr lang="zh-TW" altLang="en-US" sz="2800" smtClean="0">
                <a:solidFill>
                  <a:srgbClr val="00823B"/>
                </a:solidFill>
              </a:rPr>
              <a:t>每天起床後喝第一杯水時，分三十次至五十次小口吞下，動作要慢，每吞一次，同時提肛一下，覺察吞水和提肛時肌肉活動的感覺。“提肛” 又稱 “會陰收縮運動”，就是收縮肛門周圍的肌肉。是像忍大便一樣，縮一下肛門，要稍用一點力，慢慢做。這個運動可以幫助收縮會陰的肌肉，減少痔瘡、便秘、肛裂、脫肛、小便失禁、子宮下垂和前列腺病等。</a:t>
            </a:r>
          </a:p>
        </p:txBody>
      </p:sp>
      <p:sp>
        <p:nvSpPr>
          <p:cNvPr id="203780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8443421-14BC-4F03-B799-5C9315554525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102</a:t>
            </a:fld>
            <a:endParaRPr kumimoji="0"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D9C0DC92-CC67-4FF9-AE1D-69B50C2DED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 lIns="92075" tIns="46038" rIns="92075" bIns="46038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食禪</a:t>
            </a:r>
          </a:p>
        </p:txBody>
      </p:sp>
      <p:sp>
        <p:nvSpPr>
          <p:cNvPr id="205827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 lIns="92075" tIns="46038" rIns="92075" bIns="46038"/>
          <a:lstStyle/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4800" smtClean="0">
                <a:solidFill>
                  <a:srgbClr val="0000FF"/>
                </a:solidFill>
              </a:rPr>
              <a:t>慢慢咀嚼</a:t>
            </a:r>
            <a:endParaRPr lang="en-US" altLang="zh-TW" sz="4800" smtClean="0">
              <a:solidFill>
                <a:srgbClr val="0000FF"/>
              </a:solidFill>
            </a:endParaRP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4800" smtClean="0">
                <a:solidFill>
                  <a:srgbClr val="0000FF"/>
                </a:solidFill>
              </a:rPr>
              <a:t>覺察舌頭與口腔的活動</a:t>
            </a:r>
            <a:endParaRPr lang="en-US" altLang="zh-TW" sz="4800" smtClean="0">
              <a:solidFill>
                <a:srgbClr val="0000FF"/>
              </a:solidFill>
            </a:endParaRP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4800" smtClean="0">
                <a:solidFill>
                  <a:srgbClr val="0000FF"/>
                </a:solidFill>
              </a:rPr>
              <a:t>感受食物的味道</a:t>
            </a:r>
          </a:p>
        </p:txBody>
      </p:sp>
      <p:sp>
        <p:nvSpPr>
          <p:cNvPr id="205828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1645606-7868-408C-99F3-1F571AE80452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103</a:t>
            </a:fld>
            <a:endParaRPr kumimoji="0" lang="en-US" altLang="zh-TW" sz="1200">
              <a:latin typeface="Arial" pitchFamily="34" charset="0"/>
            </a:endParaRPr>
          </a:p>
        </p:txBody>
      </p:sp>
      <p:pic>
        <p:nvPicPr>
          <p:cNvPr id="2058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836613"/>
            <a:ext cx="234632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03AFE7B4-1E4E-48C0-A827-377ACF49A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dirty="0">
                <a:solidFill>
                  <a:srgbClr val="0000FF"/>
                </a:solidFill>
                <a:latin typeface="+mn-ea"/>
                <a:ea typeface="+mn-ea"/>
              </a:rPr>
              <a:t>食禪</a:t>
            </a:r>
          </a:p>
        </p:txBody>
      </p:sp>
      <p:sp>
        <p:nvSpPr>
          <p:cNvPr id="207875" name="Rectangle 3"/>
          <p:cNvSpPr>
            <a:spLocks noGrp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algn="just" eaLnBrk="1" hangingPunct="1">
              <a:buFont typeface="Wingdings" pitchFamily="2" charset="2"/>
              <a:buNone/>
            </a:pPr>
            <a:r>
              <a:rPr lang="en-US" altLang="zh-TW" sz="2800" smtClean="0">
                <a:solidFill>
                  <a:srgbClr val="0000FF"/>
                </a:solidFill>
              </a:rPr>
              <a:t>	</a:t>
            </a:r>
            <a:r>
              <a:rPr lang="zh-TW" altLang="en-US" sz="2800" smtClean="0">
                <a:solidFill>
                  <a:srgbClr val="00823B"/>
                </a:solidFill>
              </a:rPr>
              <a:t>最初的靜觀咀嚼訓練是吃提子乾</a:t>
            </a:r>
            <a:r>
              <a:rPr lang="en-US" altLang="zh-TW" sz="2800" smtClean="0">
                <a:solidFill>
                  <a:srgbClr val="00823B"/>
                </a:solidFill>
              </a:rPr>
              <a:t>(</a:t>
            </a:r>
            <a:r>
              <a:rPr lang="zh-TW" altLang="en-US" sz="2800" smtClean="0">
                <a:solidFill>
                  <a:srgbClr val="00823B"/>
                </a:solidFill>
              </a:rPr>
              <a:t>可以用花生或其他食物代替</a:t>
            </a:r>
            <a:r>
              <a:rPr lang="en-US" altLang="zh-TW" sz="2800" smtClean="0">
                <a:solidFill>
                  <a:srgbClr val="00823B"/>
                </a:solidFill>
              </a:rPr>
              <a:t>)</a:t>
            </a:r>
            <a:r>
              <a:rPr lang="zh-TW" altLang="en-US" sz="2800" smtClean="0">
                <a:solidFill>
                  <a:srgbClr val="00823B"/>
                </a:solidFill>
              </a:rPr>
              <a:t>，從慢慢品嚐提子乾的過程裡找出專注、覺察以及靜。吃提子乾對一般人來說，已經是自然的反應，以及機械式做的動作；人們很少花時間留意提子乾究竟是甚麼樣子、自己如何將提子乾放進口裡、如何咀嚼、提子乾的味道如何滲透出來等等的過程。吃提子乾的訓練，讓我們了解原來生活中有很多事情，自己根本沒有留意及經歷，即使食物放進口裡都沒有真正享受。</a:t>
            </a:r>
          </a:p>
        </p:txBody>
      </p:sp>
      <p:sp>
        <p:nvSpPr>
          <p:cNvPr id="207876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939160A-AFA4-4017-972B-BD175031B9BF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104</a:t>
            </a:fld>
            <a:endParaRPr kumimoji="0" lang="en-US" altLang="zh-TW" sz="1200">
              <a:latin typeface="Arial" pitchFamily="34" charset="0"/>
            </a:endParaRPr>
          </a:p>
        </p:txBody>
      </p:sp>
      <p:pic>
        <p:nvPicPr>
          <p:cNvPr id="207877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512763"/>
            <a:ext cx="1792288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圖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92575"/>
            <a:ext cx="386873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EEF0CE15-4CF6-46F2-BC30-4EABFFF13F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 lIns="92075" tIns="46038" rIns="92075" bIns="46038">
            <a:noAutofit/>
          </a:bodyPr>
          <a:lstStyle/>
          <a:p>
            <a:pPr algn="ctr" eaLnBrk="1" hangingPunct="1">
              <a:defRPr/>
            </a:pPr>
            <a:r>
              <a:rPr altLang="zh-TW" sz="6600" dirty="0">
                <a:solidFill>
                  <a:srgbClr val="FF0000"/>
                </a:solidFill>
                <a:latin typeface="+mn-ea"/>
                <a:ea typeface="+mn-ea"/>
              </a:rPr>
              <a:t/>
            </a:r>
            <a:br>
              <a:rPr altLang="zh-TW" sz="66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zh-TW" altLang="zh-TW" sz="60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靜修站立呼吸運動</a:t>
            </a:r>
            <a:endParaRPr lang="zh-TW" altLang="en-US" sz="6000" b="0" dirty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209924" name="副標題 1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r>
              <a:rPr lang="zh-TW" altLang="en-US" smtClean="0">
                <a:solidFill>
                  <a:srgbClr val="0000FF"/>
                </a:solidFill>
              </a:rPr>
              <a:t>呼吸訓練與站禪的結合</a:t>
            </a:r>
          </a:p>
        </p:txBody>
      </p:sp>
      <p:sp>
        <p:nvSpPr>
          <p:cNvPr id="209925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9623FCE-85B0-4590-8D28-093D9CC4CAC8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105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879475" y="4459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zh-TW" sz="1800">
              <a:latin typeface="Arial" pitchFamily="34" charset="0"/>
            </a:endParaRPr>
          </a:p>
        </p:txBody>
      </p:sp>
      <p:pic>
        <p:nvPicPr>
          <p:cNvPr id="209927" name="圖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092575"/>
            <a:ext cx="2909888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77002C46-C46D-4533-9EF5-66D095B7C4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Autofit/>
          </a:bodyPr>
          <a:lstStyle/>
          <a:p>
            <a:pPr algn="ctr" eaLnBrk="1" hangingPunct="1">
              <a:defRPr/>
            </a:pPr>
            <a:r>
              <a:rPr altLang="zh-TW" sz="6600" dirty="0">
                <a:solidFill>
                  <a:srgbClr val="FF0000"/>
                </a:solidFill>
                <a:latin typeface="+mn-ea"/>
                <a:ea typeface="+mn-ea"/>
              </a:rPr>
              <a:t/>
            </a:r>
            <a:br>
              <a:rPr altLang="zh-TW" sz="66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zh-TW" altLang="zh-TW" sz="6000" dirty="0">
                <a:solidFill>
                  <a:srgbClr val="0000FF"/>
                </a:solidFill>
                <a:latin typeface="+mn-ea"/>
                <a:ea typeface="+mn-ea"/>
              </a:rPr>
              <a:t>靜修站立呼吸運動</a:t>
            </a:r>
            <a:endParaRPr lang="zh-TW" altLang="en-US" sz="6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211971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F53EA21D-3C11-400E-A1B2-88C01C8965DE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106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211972" name="Text Box 6"/>
          <p:cNvSpPr txBox="1">
            <a:spLocks noChangeArrowheads="1"/>
          </p:cNvSpPr>
          <p:nvPr/>
        </p:nvSpPr>
        <p:spPr bwMode="auto">
          <a:xfrm>
            <a:off x="879475" y="4459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zh-TW" sz="1800">
              <a:latin typeface="Arial" pitchFamily="34" charset="0"/>
            </a:endParaRPr>
          </a:p>
        </p:txBody>
      </p:sp>
      <p:sp>
        <p:nvSpPr>
          <p:cNvPr id="21197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zh-TW" altLang="en-US" sz="1400" smtClean="0">
                <a:solidFill>
                  <a:srgbClr val="00823B"/>
                </a:solidFill>
              </a:rPr>
              <a:t>先放鬆身心，站姿隨意。</a:t>
            </a:r>
          </a:p>
          <a:p>
            <a:pPr marL="0" indent="0">
              <a:buFont typeface="Wingdings 2" pitchFamily="18" charset="2"/>
              <a:buNone/>
            </a:pPr>
            <a:r>
              <a:rPr lang="zh-TW" altLang="en-US" sz="1400" smtClean="0">
                <a:solidFill>
                  <a:srgbClr val="00823B"/>
                </a:solidFill>
              </a:rPr>
              <a:t>站立的姿勢是雙腳打開與跨同寬，垂肩，鬆腰胯，腳趾著地，膝蓋保持微屈，兩膝不要超過腳趾頭的範圍。尾骨向內微收，下巴微收，脊柱向上延伸。两手放在臍下三寸，小腹正中線。站立運動的重點是把重心放在一隻腳上。</a:t>
            </a:r>
          </a:p>
          <a:p>
            <a:pPr marL="0" indent="0">
              <a:buFont typeface="Wingdings 2" pitchFamily="18" charset="2"/>
              <a:buNone/>
            </a:pPr>
            <a:r>
              <a:rPr lang="zh-TW" altLang="en-US" sz="1400" smtClean="0">
                <a:solidFill>
                  <a:srgbClr val="00823B"/>
                </a:solidFill>
              </a:rPr>
              <a:t>呼吸運動的訓練是：吸一次氣，然後收腹收下巴，頭部保持正直，使空氣閉於肺部，時間越久越好，真的受不了了就由鼻孔慢慢呼出來。微調的練法是：吸一次氣閉住，等到受不了之後不馬上呼出，接著吸第二次，使肺部更加飽滿，此時可繼續閉氣十秒或二十秒，受不了之後又可接著吸第三次，繼續閉氣，總共吸幾次沒有限制，原則是吸到不能再吸，閉到無法再閉，最後才由鼻孔慢慢呼出來。如此分段吸氣、閉氣、只可吸不可呼。一般人這樣閉到三十秒並無困難。（最初練習可以由三十秒開始，然後慢慢加長時間）吸氣時，把重心放在一隻腳上，感受腳底的重量；吸另一次氣，把重心移到另一隻腳；如此反覆進行。</a:t>
            </a:r>
          </a:p>
          <a:p>
            <a:pPr marL="0" indent="0">
              <a:buFont typeface="Wingdings 2" pitchFamily="18" charset="2"/>
              <a:buNone/>
            </a:pPr>
            <a:r>
              <a:rPr lang="zh-TW" altLang="en-US" sz="1400" smtClean="0">
                <a:solidFill>
                  <a:srgbClr val="00823B"/>
                </a:solidFill>
              </a:rPr>
              <a:t>訓練的目標是持續十次或以上。</a:t>
            </a:r>
          </a:p>
          <a:p>
            <a:pPr marL="0" indent="0">
              <a:buFont typeface="Wingdings 2" pitchFamily="18" charset="2"/>
              <a:buNone/>
            </a:pPr>
            <a:r>
              <a:rPr lang="zh-TW" altLang="en-US" sz="1400" smtClean="0">
                <a:solidFill>
                  <a:srgbClr val="00823B"/>
                </a:solidFill>
              </a:rPr>
              <a:t>運動的時間，儘量選在飯後半個鐘頭至一個小時為宜，不要在空腹時站立。若是夏天，最好是在草坪上吸取地上的土氣，但如若秋天之後到冬天，則適合在屋內站立；記著不要吹風。</a:t>
            </a:r>
          </a:p>
          <a:p>
            <a:pPr marL="0" indent="0">
              <a:buFont typeface="Wingdings 2" pitchFamily="18" charset="2"/>
              <a:buNone/>
            </a:pPr>
            <a:r>
              <a:rPr lang="zh-TW" altLang="en-US" sz="1400" smtClean="0">
                <a:solidFill>
                  <a:srgbClr val="00823B"/>
                </a:solidFill>
              </a:rPr>
              <a:t>站立時的穿著，衣物儘量以寬鬆、零負擔為主，記著不要赤腳站立。</a:t>
            </a:r>
          </a:p>
          <a:p>
            <a:pPr marL="0" indent="0">
              <a:buFont typeface="Wingdings 2" pitchFamily="18" charset="2"/>
              <a:buNone/>
            </a:pPr>
            <a:r>
              <a:rPr lang="zh-TW" altLang="en-US" sz="1400" smtClean="0">
                <a:solidFill>
                  <a:srgbClr val="00823B"/>
                </a:solidFill>
              </a:rPr>
              <a:t>開始時如果不能在站立時同時練習呼吸運動，可以先分開練習。先坐著或站立時只放鬆腰胯，不用屈膝，把重心放在一隻腳上，練習十次呼吸訓練，然後再練習十分鐘站立運動，站立時膝蓋保持微屈。純熟後就可以在站立時屈膝做呼吸訓練。</a:t>
            </a:r>
          </a:p>
          <a:p>
            <a:pPr marL="0" indent="0">
              <a:buFont typeface="Wingdings 2" pitchFamily="18" charset="2"/>
              <a:buNone/>
            </a:pPr>
            <a:endParaRPr lang="zh-TW" altLang="en-US" smtClean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10" descr="行者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1052513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B88021EB-A494-4771-882C-A9189C6B6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877" y="1286573"/>
            <a:ext cx="7772400" cy="1362457"/>
          </a:xfrm>
          <a:extLst/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zh-TW" altLang="en-US" sz="6600" b="0">
                <a:solidFill>
                  <a:srgbClr val="FF0000"/>
                </a:solidFill>
                <a:effectLst/>
                <a:latin typeface="+mn-ea"/>
                <a:ea typeface="+mn-ea"/>
              </a:rPr>
              <a:t>行禪</a:t>
            </a:r>
            <a:endParaRPr lang="zh-TW" altLang="en-US" sz="6600" b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214020" name="Rectangle 3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 lIns="92075" tIns="46038" rIns="92075" bIns="46038"/>
          <a:lstStyle/>
          <a:p>
            <a:pPr algn="ctr" eaLnBrk="1" hangingPunct="1">
              <a:buFont typeface="Wingdings" pitchFamily="2" charset="2"/>
              <a:buNone/>
            </a:pPr>
            <a:r>
              <a:rPr lang="zh-TW" altLang="en-US" sz="4800" smtClean="0">
                <a:solidFill>
                  <a:srgbClr val="0000FF"/>
                </a:solidFill>
              </a:rPr>
              <a:t>從步行開始</a:t>
            </a:r>
          </a:p>
        </p:txBody>
      </p:sp>
      <p:sp>
        <p:nvSpPr>
          <p:cNvPr id="214021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8CFE8C3-4385-41D6-86FB-62CE2EB3D98B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107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879475" y="4459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zh-TW" sz="1800">
              <a:latin typeface="Arial" pitchFamily="34" charset="0"/>
            </a:endParaRPr>
          </a:p>
        </p:txBody>
      </p:sp>
      <p:sp>
        <p:nvSpPr>
          <p:cNvPr id="214023" name="AutoShape 11" descr="walking meditation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pic>
        <p:nvPicPr>
          <p:cNvPr id="214024" name="Picture 13" descr="walking meditation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358775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3D0C30A8-EFBF-4749-B366-5E80D59B5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913" y="630238"/>
            <a:ext cx="82296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zh-TW" altLang="en-US" sz="5400" dirty="0">
                <a:solidFill>
                  <a:srgbClr val="0000FF"/>
                </a:solidFill>
                <a:latin typeface="+mn-ea"/>
                <a:ea typeface="+mn-ea"/>
              </a:rPr>
              <a:t>行禪</a:t>
            </a:r>
          </a:p>
        </p:txBody>
      </p:sp>
      <p:sp>
        <p:nvSpPr>
          <p:cNvPr id="216067" name="Rectangle 3"/>
          <p:cNvSpPr>
            <a:spLocks noGrp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algn="just" eaLnBrk="1" hangingPunct="1">
              <a:buFont typeface="Wingdings" pitchFamily="2" charset="2"/>
              <a:buNone/>
            </a:pPr>
            <a:r>
              <a:rPr lang="en-US" altLang="zh-TW" sz="2000" smtClean="0">
                <a:solidFill>
                  <a:srgbClr val="00823B"/>
                </a:solidFill>
              </a:rPr>
              <a:t>	</a:t>
            </a:r>
            <a:r>
              <a:rPr lang="zh-TW" altLang="en-US" sz="2400" smtClean="0">
                <a:solidFill>
                  <a:srgbClr val="00823B"/>
                </a:solidFill>
              </a:rPr>
              <a:t>行禪有「靜觀」與「靜動」的原素；在漫步時保持靜觀的心態，每一刻留心自己的動作，用心的慢慢移動，留意走動的雙腳，以腳步感受地面；漫步時是「靜動」的修持；「靜動」的意思是把感覺放在腰胯上，讓腰胯成為活動的軸心（腰胯是指人體從腰部到大腿之間的部位），用腰跨帶動你的步履，鬆腰跨來步行；步行時「虛實分明」，感受足底踏實著地的重量；移左腳時，重心在右腳上，右腳為實，左腳為虛；移右腳時重心在左腳上，左腳為實，右腳為虛；為了維持身體平衡，實腳支撐體重後，虛腳還要起到一個支點的作用；這樣步行，可以訓練平衡力，同時幫助增強腰胯的承托力，減少腰酸背痛。</a:t>
            </a:r>
          </a:p>
        </p:txBody>
      </p:sp>
      <p:sp>
        <p:nvSpPr>
          <p:cNvPr id="216068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84DD2D0-3F43-4C6E-8016-31C7A4D130BD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108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216069" name="Text Box 6"/>
          <p:cNvSpPr txBox="1">
            <a:spLocks noChangeArrowheads="1"/>
          </p:cNvSpPr>
          <p:nvPr/>
        </p:nvSpPr>
        <p:spPr bwMode="auto">
          <a:xfrm>
            <a:off x="879475" y="4459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zh-TW" sz="1800">
              <a:latin typeface="Arial" pitchFamily="34" charset="0"/>
            </a:endParaRPr>
          </a:p>
        </p:txBody>
      </p:sp>
      <p:sp>
        <p:nvSpPr>
          <p:cNvPr id="216070" name="AutoShape 11" descr="walking meditation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000375"/>
            <a:ext cx="3695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Rectangle 4">
            <a:extLst>
              <a:ext uri="{FF2B5EF4-FFF2-40B4-BE49-F238E27FC236}">
                <a16:creationId xmlns:a16="http://schemas.microsoft.com/office/drawing/2014/main" xmlns="" id="{90BF2FEE-D5B1-43FC-BBD4-C9D25540FE4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</a:rPr>
              <a:t>動禪</a:t>
            </a:r>
            <a:r>
              <a:rPr lang="en-US" altLang="zh-TW" sz="6600" dirty="0">
                <a:solidFill>
                  <a:srgbClr val="0000FF"/>
                </a:solidFill>
                <a:latin typeface="+mn-ea"/>
                <a:ea typeface="+mn-ea"/>
              </a:rPr>
              <a:t/>
            </a:r>
            <a:br>
              <a:rPr lang="en-US" altLang="zh-TW" sz="6600" dirty="0">
                <a:solidFill>
                  <a:srgbClr val="0000FF"/>
                </a:solidFill>
                <a:latin typeface="+mn-ea"/>
                <a:ea typeface="+mn-ea"/>
              </a:rPr>
            </a:br>
            <a:endParaRPr lang="en-US" altLang="zh-TW" sz="66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218116" name="Rectangle 5"/>
          <p:cNvSpPr>
            <a:spLocks noGrp="1"/>
          </p:cNvSpPr>
          <p:nvPr>
            <p:ph type="subTitle" idx="4294967295"/>
          </p:nvPr>
        </p:nvSpPr>
        <p:spPr>
          <a:xfrm>
            <a:off x="0" y="3716338"/>
            <a:ext cx="9144000" cy="1922462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zh-TW" altLang="en-US" sz="4400" smtClean="0">
                <a:solidFill>
                  <a:srgbClr val="FF0000"/>
                </a:solidFill>
              </a:rPr>
              <a:t> </a:t>
            </a:r>
            <a:r>
              <a:rPr lang="zh-TW" altLang="en-US" sz="3200" smtClean="0">
                <a:solidFill>
                  <a:srgbClr val="0000FF"/>
                </a:solidFill>
              </a:rPr>
              <a:t>大禮拜　跑香</a:t>
            </a:r>
            <a:endParaRPr lang="en-US" altLang="zh-TW" sz="3200" smtClean="0">
              <a:solidFill>
                <a:srgbClr val="0000FF"/>
              </a:solidFill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zh-TW" altLang="en-US" sz="3200" smtClean="0">
                <a:solidFill>
                  <a:srgbClr val="0000FF"/>
                </a:solidFill>
              </a:rPr>
              <a:t>八式動禪 易筋經 八段錦 平甩功</a:t>
            </a:r>
            <a:endParaRPr lang="en-US" altLang="zh-TW" sz="3200" smtClean="0">
              <a:solidFill>
                <a:srgbClr val="0000FF"/>
              </a:solidFill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zh-TW" altLang="en-US" sz="3200" smtClean="0">
                <a:solidFill>
                  <a:srgbClr val="0000FF"/>
                </a:solidFill>
              </a:rPr>
              <a:t>禪武醫</a:t>
            </a:r>
            <a:endParaRPr lang="en-US" altLang="zh-TW" sz="3200" smtClean="0">
              <a:solidFill>
                <a:srgbClr val="0000FF"/>
              </a:solidFill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zh-TW" altLang="en-US" sz="3200" smtClean="0">
                <a:solidFill>
                  <a:srgbClr val="0000FF"/>
                </a:solidFill>
              </a:rPr>
              <a:t>太極禪</a:t>
            </a:r>
            <a:endParaRPr lang="en-US" altLang="zh-TW" sz="3200" smtClean="0">
              <a:solidFill>
                <a:srgbClr val="0000FF"/>
              </a:solidFill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zh-TW" altLang="en-US" sz="3200" smtClean="0">
                <a:solidFill>
                  <a:srgbClr val="0000FF"/>
                </a:solidFill>
              </a:rPr>
              <a:t>瑜珈禪　</a:t>
            </a:r>
            <a:endParaRPr lang="en-US" altLang="zh-TW" sz="3200" smtClean="0">
              <a:solidFill>
                <a:srgbClr val="0000FF"/>
              </a:solidFill>
            </a:endParaRPr>
          </a:p>
          <a:p>
            <a:pPr marL="0" indent="0" algn="ctr">
              <a:buFont typeface="Wingdings 2" pitchFamily="18" charset="2"/>
              <a:buNone/>
            </a:pPr>
            <a:endParaRPr lang="zh-TW" altLang="en-US" sz="4400" smtClean="0">
              <a:solidFill>
                <a:srgbClr val="FF0000"/>
              </a:solidFill>
            </a:endParaRPr>
          </a:p>
        </p:txBody>
      </p:sp>
      <p:pic>
        <p:nvPicPr>
          <p:cNvPr id="218117" name="Picture 6" descr="https://encrypted-tbn1.google.com/images?q=tbn:ANd9GcTolU3kH19U8C3O76qH9Cn11E20BKhJNJ519--dEvh8uO048sRT9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188913"/>
            <a:ext cx="1500188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>
            <a:extLst>
              <a:ext uri="{FF2B5EF4-FFF2-40B4-BE49-F238E27FC236}">
                <a16:creationId xmlns:a16="http://schemas.microsoft.com/office/drawing/2014/main" xmlns="" id="{AC3E8BBD-69A0-4A2A-B23F-B07C4300B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dirty="0">
                <a:solidFill>
                  <a:srgbClr val="0000FF"/>
                </a:solidFill>
                <a:latin typeface="+mn-ea"/>
                <a:ea typeface="+mn-ea"/>
              </a:rPr>
              <a:t>禪定的科學研究</a:t>
            </a:r>
          </a:p>
        </p:txBody>
      </p:sp>
      <p:sp>
        <p:nvSpPr>
          <p:cNvPr id="11267" name="內容版面配置區 2">
            <a:extLst>
              <a:ext uri="{FF2B5EF4-FFF2-40B4-BE49-F238E27FC236}">
                <a16:creationId xmlns:a16="http://schemas.microsoft.com/office/drawing/2014/main" xmlns="" id="{C2C70C62-4808-43BB-82E8-C8D88296A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389438"/>
          </a:xfrm>
        </p:spPr>
        <p:txBody>
          <a:bodyPr/>
          <a:lstStyle/>
          <a:p>
            <a:pPr eaLnBrk="1" hangingPunct="1"/>
            <a:endParaRPr lang="en-US" altLang="zh-TW" sz="2000" smtClean="0">
              <a:solidFill>
                <a:srgbClr val="00823B"/>
              </a:solidFill>
            </a:endParaRPr>
          </a:p>
          <a:p>
            <a:pPr eaLnBrk="1" hangingPunct="1"/>
            <a:r>
              <a:rPr lang="zh-TW" altLang="en-US" sz="2000" smtClean="0">
                <a:solidFill>
                  <a:srgbClr val="00823B"/>
                </a:solidFill>
              </a:rPr>
              <a:t>影響生長因子、細胞因子、端粒</a:t>
            </a:r>
            <a:endParaRPr lang="en-US" altLang="zh-TW" sz="2000" smtClean="0">
              <a:solidFill>
                <a:srgbClr val="00823B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TW" sz="2000" smtClean="0">
                <a:solidFill>
                  <a:srgbClr val="00823B"/>
                </a:solidFill>
              </a:rPr>
              <a:t>	Hoge et al., 2013</a:t>
            </a:r>
            <a:r>
              <a:rPr lang="zh-TW" altLang="en-US" sz="2000" smtClean="0">
                <a:solidFill>
                  <a:srgbClr val="00823B"/>
                </a:solidFill>
              </a:rPr>
              <a:t>：</a:t>
            </a:r>
            <a:r>
              <a:rPr lang="en-US" altLang="zh-TW" sz="2000" smtClean="0">
                <a:solidFill>
                  <a:srgbClr val="00823B"/>
                </a:solidFill>
              </a:rPr>
              <a:t>Loving-Kindness Meditation 	practice 	associated with longer telomeres in women. Schutte et al., 	2014)</a:t>
            </a:r>
          </a:p>
          <a:p>
            <a:pPr eaLnBrk="1" hangingPunct="1"/>
            <a:r>
              <a:rPr lang="zh-TW" altLang="en-US" sz="2000" smtClean="0">
                <a:solidFill>
                  <a:srgbClr val="684F00"/>
                </a:solidFill>
              </a:rPr>
              <a:t>改善免疫系統（</a:t>
            </a:r>
            <a:r>
              <a:rPr lang="en-US" altLang="zh-TW" sz="2000" smtClean="0">
                <a:solidFill>
                  <a:srgbClr val="684F00"/>
                </a:solidFill>
              </a:rPr>
              <a:t>Black &amp; Slavich, 2016)</a:t>
            </a:r>
          </a:p>
          <a:p>
            <a:pPr eaLnBrk="1" hangingPunct="1"/>
            <a:r>
              <a:rPr lang="zh-TW" altLang="en-US" sz="2000" smtClean="0">
                <a:solidFill>
                  <a:srgbClr val="00823B"/>
                </a:solidFill>
              </a:rPr>
              <a:t>增加疫苗抗體 </a:t>
            </a:r>
            <a:r>
              <a:rPr lang="en-US" altLang="zh-TW" sz="2000" smtClean="0">
                <a:solidFill>
                  <a:srgbClr val="00823B"/>
                </a:solidFill>
                <a:latin typeface="Calibri" pitchFamily="34" charset="0"/>
              </a:rPr>
              <a:t>(Fortney, 2010)</a:t>
            </a:r>
          </a:p>
          <a:p>
            <a:pPr eaLnBrk="1" hangingPunct="1"/>
            <a:r>
              <a:rPr lang="zh-TW" altLang="zh-TW" sz="2000" smtClean="0">
                <a:solidFill>
                  <a:srgbClr val="684F00"/>
                </a:solidFill>
              </a:rPr>
              <a:t>影響神經遞質</a:t>
            </a:r>
            <a:r>
              <a:rPr lang="en-US" altLang="zh-TW" sz="2000" smtClean="0">
                <a:solidFill>
                  <a:srgbClr val="684F00"/>
                </a:solidFill>
              </a:rPr>
              <a:t>(</a:t>
            </a:r>
            <a:r>
              <a:rPr lang="zh-TW" altLang="zh-TW" sz="2000" smtClean="0">
                <a:solidFill>
                  <a:srgbClr val="684F00"/>
                </a:solidFill>
              </a:rPr>
              <a:t>腦內啡、 多巴胺、 血清素、 氨基丁酸等</a:t>
            </a:r>
            <a:r>
              <a:rPr lang="en-US" altLang="zh-TW" sz="2000" smtClean="0">
                <a:solidFill>
                  <a:srgbClr val="684F00"/>
                </a:solidFill>
              </a:rPr>
              <a:t>)</a:t>
            </a:r>
            <a:r>
              <a:rPr lang="zh-TW" altLang="en-US" sz="2000" smtClean="0">
                <a:solidFill>
                  <a:srgbClr val="684F00"/>
                </a:solidFill>
              </a:rPr>
              <a:t>和大腦功能</a:t>
            </a:r>
            <a:r>
              <a:rPr lang="en-US" altLang="zh-TW" sz="2000" smtClean="0">
                <a:solidFill>
                  <a:srgbClr val="684F00"/>
                </a:solidFill>
              </a:rPr>
              <a:t>	(Arita et al., 2011; Dexter &amp; Oropall, 2015; Ding et al., 2015; 	Gard</a:t>
            </a:r>
            <a:r>
              <a:rPr lang="zh-TW" altLang="en-US" sz="2000" smtClean="0">
                <a:solidFill>
                  <a:srgbClr val="684F00"/>
                </a:solidFill>
              </a:rPr>
              <a:t> </a:t>
            </a:r>
            <a:r>
              <a:rPr lang="en-US" altLang="zh-TW" sz="2000" smtClean="0">
                <a:solidFill>
                  <a:srgbClr val="684F00"/>
                </a:solidFill>
              </a:rPr>
              <a:t>et</a:t>
            </a:r>
            <a:r>
              <a:rPr lang="zh-TW" altLang="en-US" sz="2000" smtClean="0">
                <a:solidFill>
                  <a:srgbClr val="684F00"/>
                </a:solidFill>
              </a:rPr>
              <a:t> </a:t>
            </a:r>
            <a:r>
              <a:rPr lang="en-US" altLang="zh-TW" sz="2000" smtClean="0">
                <a:solidFill>
                  <a:srgbClr val="684F00"/>
                </a:solidFill>
              </a:rPr>
              <a:t>al.,</a:t>
            </a:r>
            <a:r>
              <a:rPr lang="zh-TW" altLang="en-US" sz="2000" smtClean="0">
                <a:solidFill>
                  <a:srgbClr val="684F00"/>
                </a:solidFill>
              </a:rPr>
              <a:t> </a:t>
            </a:r>
            <a:r>
              <a:rPr lang="en-US" altLang="zh-TW" sz="2000" smtClean="0">
                <a:solidFill>
                  <a:srgbClr val="684F00"/>
                </a:solidFill>
              </a:rPr>
              <a:t>2015;</a:t>
            </a:r>
            <a:r>
              <a:rPr lang="zh-TW" altLang="en-US" sz="2000" smtClean="0">
                <a:solidFill>
                  <a:srgbClr val="684F00"/>
                </a:solidFill>
              </a:rPr>
              <a:t> </a:t>
            </a:r>
            <a:r>
              <a:rPr lang="en-US" altLang="zh-TW" sz="2000" smtClean="0">
                <a:solidFill>
                  <a:srgbClr val="684F00"/>
                </a:solidFill>
              </a:rPr>
              <a:t>Jindal et al., 2013; Singh et al., 2015; Tang et 	al., 2015 )</a:t>
            </a:r>
          </a:p>
          <a:p>
            <a:pPr eaLnBrk="1" hangingPunct="1"/>
            <a:r>
              <a:rPr lang="zh-TW" altLang="en-US" sz="2000" smtClean="0">
                <a:solidFill>
                  <a:srgbClr val="00823B"/>
                </a:solidFill>
              </a:rPr>
              <a:t>禪定對心電圖的影響</a:t>
            </a:r>
            <a:r>
              <a:rPr lang="en-US" altLang="zh-TW" sz="2000" smtClean="0">
                <a:solidFill>
                  <a:srgbClr val="00823B"/>
                </a:solidFill>
              </a:rPr>
              <a:t> (Ghosh &amp; Bhaduri, 2016)</a:t>
            </a:r>
          </a:p>
          <a:p>
            <a:pPr eaLnBrk="1" hangingPunct="1"/>
            <a:r>
              <a:rPr lang="zh-TW" altLang="en-US" sz="2000" smtClean="0">
                <a:solidFill>
                  <a:srgbClr val="00823B"/>
                </a:solidFill>
              </a:rPr>
              <a:t>改善心臟機能 </a:t>
            </a:r>
            <a:r>
              <a:rPr lang="en-US" altLang="zh-TW" sz="2000" smtClean="0">
                <a:solidFill>
                  <a:srgbClr val="00823B"/>
                </a:solidFill>
              </a:rPr>
              <a:t>(</a:t>
            </a:r>
            <a:r>
              <a:rPr lang="zh-TW" altLang="en-US" sz="2000" smtClean="0">
                <a:solidFill>
                  <a:srgbClr val="00823B"/>
                </a:solidFill>
              </a:rPr>
              <a:t>（</a:t>
            </a:r>
            <a:r>
              <a:rPr lang="en-US" altLang="zh-TW" sz="2000" smtClean="0">
                <a:solidFill>
                  <a:srgbClr val="00823B"/>
                </a:solidFill>
              </a:rPr>
              <a:t>Ankad et al., 2011; Krygier, et al., 2013; Welden, 2015</a:t>
            </a:r>
            <a:r>
              <a:rPr lang="zh-TW" altLang="en-US" sz="2000" smtClean="0">
                <a:solidFill>
                  <a:srgbClr val="00823B"/>
                </a:solidFill>
              </a:rPr>
              <a:t>）</a:t>
            </a:r>
            <a:endParaRPr lang="en-US" altLang="zh-TW" sz="2000" smtClean="0">
              <a:solidFill>
                <a:srgbClr val="00823B"/>
              </a:solidFill>
            </a:endParaRPr>
          </a:p>
        </p:txBody>
      </p:sp>
    </p:spTree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1" descr="http://www.17happy.org/gallery/images/408_2457331_093210404000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1147763"/>
            <a:ext cx="317976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3" name="Picture 6" descr="https://encrypted-tbn3.google.com/images?q=tbn:ANd9GcSVDoVp5JpEp1JtL96Rl8l3qhCIZbvGah99Oqhaj1i74JkbgIWQu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02113"/>
            <a:ext cx="16573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>
            <a:extLst>
              <a:ext uri="{FF2B5EF4-FFF2-40B4-BE49-F238E27FC236}">
                <a16:creationId xmlns:a16="http://schemas.microsoft.com/office/drawing/2014/main" xmlns="" id="{ADED593A-6D46-47F8-A0A3-28287863EC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 lIns="92075" tIns="46038" rIns="92075" bIns="46038">
            <a:noAutofit/>
          </a:bodyPr>
          <a:lstStyle/>
          <a:p>
            <a:pPr algn="ctr" eaLnBrk="1" hangingPunct="1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坐禪</a:t>
            </a:r>
            <a:endParaRPr lang="zh-TW" altLang="en-US" sz="6600" b="0" dirty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220165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 lIns="92075" tIns="46038" rIns="92075" bIns="46038"/>
          <a:lstStyle/>
          <a:p>
            <a:pPr marR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6000" smtClean="0">
                <a:solidFill>
                  <a:srgbClr val="0000FF"/>
                </a:solidFill>
              </a:rPr>
              <a:t>數息</a:t>
            </a:r>
          </a:p>
        </p:txBody>
      </p:sp>
      <p:sp>
        <p:nvSpPr>
          <p:cNvPr id="220166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346C9FE-EB2E-45DE-94D7-4A3620376AC5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110</a:t>
            </a:fld>
            <a:endParaRPr kumimoji="0" lang="en-US" altLang="zh-TW" sz="1200">
              <a:latin typeface="Arial" pitchFamily="34" charset="0"/>
            </a:endParaRPr>
          </a:p>
        </p:txBody>
      </p:sp>
      <p:pic>
        <p:nvPicPr>
          <p:cNvPr id="2201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175125"/>
            <a:ext cx="2000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02113"/>
            <a:ext cx="273685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9" name="AutoShape 9" descr="禪坐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20170" name="AutoShape 11" descr="禪坐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20171" name="AutoShape 13" descr="禪坐的圖片搜尋結果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20172" name="AutoShape 15" descr="禪坐的圖片搜尋結果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20173" name="AutoShape 17" descr="禪坐的圖片搜尋結果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20174" name="AutoShape 19" descr="禪坐的圖片搜尋結果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652963"/>
            <a:ext cx="2541588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Rectangle 2">
            <a:extLst>
              <a:ext uri="{FF2B5EF4-FFF2-40B4-BE49-F238E27FC236}">
                <a16:creationId xmlns:a16="http://schemas.microsoft.com/office/drawing/2014/main" xmlns="" id="{5D46D791-FA79-469E-88E2-0A5622C0C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latin typeface="+mn-ea"/>
                <a:ea typeface="+mn-ea"/>
              </a:rPr>
              <a:t>呼吸</a:t>
            </a:r>
          </a:p>
        </p:txBody>
      </p:sp>
      <p:sp>
        <p:nvSpPr>
          <p:cNvPr id="222212" name="Rectangle 3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 lIns="92075" tIns="46038" rIns="92075" bIns="46038"/>
          <a:lstStyle/>
          <a:p>
            <a:pPr eaLnBrk="1" hangingPunct="1"/>
            <a:r>
              <a:rPr lang="zh-TW" altLang="en-US" sz="3600" smtClean="0">
                <a:solidFill>
                  <a:srgbClr val="00823B"/>
                </a:solidFill>
              </a:rPr>
              <a:t>呼吸就是生命</a:t>
            </a:r>
          </a:p>
          <a:p>
            <a:pPr eaLnBrk="1" hangingPunct="1"/>
            <a:r>
              <a:rPr lang="zh-TW" altLang="en-US" sz="3600" smtClean="0">
                <a:solidFill>
                  <a:srgbClr val="00823B"/>
                </a:solidFill>
              </a:rPr>
              <a:t>情緒、思想、身體動作的寒暑表</a:t>
            </a:r>
          </a:p>
          <a:p>
            <a:pPr eaLnBrk="1" hangingPunct="1"/>
            <a:r>
              <a:rPr lang="zh-TW" altLang="en-US" sz="3600" smtClean="0">
                <a:solidFill>
                  <a:srgbClr val="00823B"/>
                </a:solidFill>
              </a:rPr>
              <a:t>覺察呼吸</a:t>
            </a:r>
          </a:p>
        </p:txBody>
      </p:sp>
      <p:sp>
        <p:nvSpPr>
          <p:cNvPr id="222213" name="Rectangle 4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 lIns="92075" tIns="46038" rIns="92075" bIns="46038"/>
          <a:lstStyle/>
          <a:p>
            <a:pPr eaLnBrk="1" hangingPunct="1"/>
            <a:r>
              <a:rPr lang="zh-TW" altLang="en-US" sz="3600" smtClean="0">
                <a:solidFill>
                  <a:srgbClr val="00823B"/>
                </a:solidFill>
              </a:rPr>
              <a:t>帶你回到當下，此時此地</a:t>
            </a:r>
          </a:p>
          <a:p>
            <a:pPr eaLnBrk="1" hangingPunct="1"/>
            <a:r>
              <a:rPr lang="zh-TW" altLang="en-US" sz="3600" smtClean="0">
                <a:solidFill>
                  <a:srgbClr val="00823B"/>
                </a:solidFill>
              </a:rPr>
              <a:t>在日常生活中，我們可以隨時把注意力轉到呼吸上</a:t>
            </a:r>
          </a:p>
          <a:p>
            <a:pPr eaLnBrk="1" hangingPunct="1"/>
            <a:endParaRPr lang="en-US" altLang="zh-TW" smtClean="0"/>
          </a:p>
        </p:txBody>
      </p:sp>
      <p:sp>
        <p:nvSpPr>
          <p:cNvPr id="222214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2A9B019-F4CD-456B-BFC8-CE36D3C02E35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111</a:t>
            </a:fld>
            <a:endParaRPr kumimoji="0"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>
            <a:extLst>
              <a:ext uri="{FF2B5EF4-FFF2-40B4-BE49-F238E27FC236}">
                <a16:creationId xmlns:a16="http://schemas.microsoft.com/office/drawing/2014/main" xmlns="" id="{903D2A50-76B0-4DC3-96D1-398A69AAF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latin typeface="+mn-ea"/>
                <a:ea typeface="+mn-ea"/>
              </a:rPr>
              <a:t>覺察呼吸</a:t>
            </a:r>
          </a:p>
        </p:txBody>
      </p:sp>
      <p:sp>
        <p:nvSpPr>
          <p:cNvPr id="224259" name="Rectangle 3"/>
          <p:cNvSpPr>
            <a:spLocks noGrp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zh-TW" altLang="en-US" sz="3600" smtClean="0">
                <a:solidFill>
                  <a:srgbClr val="00823B"/>
                </a:solidFill>
              </a:rPr>
              <a:t>無論你在那裡，呼吸與你時刻相伴，專注於呼吸，可把你帶回當下－此時此地</a:t>
            </a:r>
          </a:p>
          <a:p>
            <a:pPr eaLnBrk="1" hangingPunct="1"/>
            <a:r>
              <a:rPr lang="zh-TW" altLang="en-US" sz="3600" smtClean="0">
                <a:solidFill>
                  <a:srgbClr val="00823B"/>
                </a:solidFill>
              </a:rPr>
              <a:t>基本要訣：頭、頸、背部保持垂直，以挺直莊嚴的姿勢，反映內在自主、耐心和覺察的態度</a:t>
            </a:r>
          </a:p>
          <a:p>
            <a:pPr eaLnBrk="1" hangingPunct="1"/>
            <a:r>
              <a:rPr lang="zh-TW" altLang="en-US" sz="3600" smtClean="0">
                <a:solidFill>
                  <a:srgbClr val="00823B"/>
                </a:solidFill>
              </a:rPr>
              <a:t>練習時可坐在椅子上或地上</a:t>
            </a:r>
          </a:p>
        </p:txBody>
      </p:sp>
      <p:sp>
        <p:nvSpPr>
          <p:cNvPr id="224260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0139B42-7446-4B5F-9C4C-17CDF036CCFE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112</a:t>
            </a:fld>
            <a:endParaRPr kumimoji="0" lang="en-US" altLang="zh-TW" sz="1200"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>
            <a:extLst>
              <a:ext uri="{FF2B5EF4-FFF2-40B4-BE49-F238E27FC236}">
                <a16:creationId xmlns:a16="http://schemas.microsoft.com/office/drawing/2014/main" xmlns="" id="{5D28A0AA-C7D6-4343-8670-280E597285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latin typeface="+mn-ea"/>
                <a:ea typeface="+mn-ea"/>
              </a:rPr>
              <a:t>覺察呼吸</a:t>
            </a:r>
          </a:p>
        </p:txBody>
      </p:sp>
      <p:sp>
        <p:nvSpPr>
          <p:cNvPr id="226307" name="Rectangle 3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 lIns="92075" tIns="46038" rIns="92075" bIns="46038"/>
          <a:lstStyle/>
          <a:p>
            <a:pPr eaLnBrk="1" hangingPunct="1"/>
            <a:r>
              <a:rPr lang="zh-TW" altLang="en-US" smtClean="0">
                <a:solidFill>
                  <a:srgbClr val="00823B"/>
                </a:solidFill>
              </a:rPr>
              <a:t>頭、頸、背部保持垂直，以挺直莊嚴的姿勢，反映內在自主，耐心和覺察的態度</a:t>
            </a:r>
          </a:p>
          <a:p>
            <a:pPr eaLnBrk="1" hangingPunct="1"/>
            <a:r>
              <a:rPr lang="zh-TW" altLang="en-US" smtClean="0">
                <a:solidFill>
                  <a:srgbClr val="00823B"/>
                </a:solidFill>
              </a:rPr>
              <a:t>坐在直背的椅子上，雙腳平放在地，背自然垂直</a:t>
            </a:r>
          </a:p>
          <a:p>
            <a:pPr eaLnBrk="1" hangingPunct="1"/>
            <a:r>
              <a:rPr lang="zh-TW" altLang="en-US" smtClean="0">
                <a:solidFill>
                  <a:srgbClr val="00823B"/>
                </a:solidFill>
              </a:rPr>
              <a:t>留心空氣進出鼻孔的感覺</a:t>
            </a:r>
          </a:p>
          <a:p>
            <a:pPr eaLnBrk="1" hangingPunct="1"/>
            <a:r>
              <a:rPr lang="zh-TW" altLang="en-US" smtClean="0">
                <a:solidFill>
                  <a:srgbClr val="00823B"/>
                </a:solidFill>
              </a:rPr>
              <a:t>注意下腹的變化</a:t>
            </a:r>
          </a:p>
          <a:p>
            <a:pPr eaLnBrk="1" hangingPunct="1"/>
            <a:endParaRPr lang="zh-TW" altLang="en-US" sz="1800" smtClean="0"/>
          </a:p>
          <a:p>
            <a:pPr eaLnBrk="1" hangingPunct="1"/>
            <a:endParaRPr lang="en-US" altLang="zh-TW" sz="1800" smtClean="0"/>
          </a:p>
        </p:txBody>
      </p:sp>
      <p:sp>
        <p:nvSpPr>
          <p:cNvPr id="226308" name="Rectangle 4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 lIns="92075" tIns="46038" rIns="92075" bIns="46038"/>
          <a:lstStyle/>
          <a:p>
            <a:pPr eaLnBrk="1" hangingPunct="1"/>
            <a:r>
              <a:rPr lang="zh-TW" altLang="en-US" smtClean="0">
                <a:solidFill>
                  <a:srgbClr val="00823B"/>
                </a:solidFill>
              </a:rPr>
              <a:t>不要用任何方法控制呼吸</a:t>
            </a:r>
          </a:p>
          <a:p>
            <a:pPr eaLnBrk="1" hangingPunct="1"/>
            <a:r>
              <a:rPr lang="zh-TW" altLang="en-US" smtClean="0">
                <a:solidFill>
                  <a:srgbClr val="00823B"/>
                </a:solidFill>
              </a:rPr>
              <a:t>數息：由一到十，數出息或入息</a:t>
            </a:r>
          </a:p>
          <a:p>
            <a:pPr eaLnBrk="1" hangingPunct="1"/>
            <a:r>
              <a:rPr lang="zh-TW" altLang="en-US" smtClean="0">
                <a:solidFill>
                  <a:srgbClr val="00823B"/>
                </a:solidFill>
              </a:rPr>
              <a:t>雖然會不斷分心，但每一次覺察到分心，就可以恭喜自己，又回到當下！重新留意呼吸</a:t>
            </a:r>
          </a:p>
          <a:p>
            <a:pPr eaLnBrk="1" hangingPunct="1"/>
            <a:r>
              <a:rPr lang="zh-TW" altLang="en-US" smtClean="0">
                <a:solidFill>
                  <a:srgbClr val="00823B"/>
                </a:solidFill>
              </a:rPr>
              <a:t>覺察呼吸，帶你回到當下</a:t>
            </a:r>
          </a:p>
        </p:txBody>
      </p:sp>
      <p:sp>
        <p:nvSpPr>
          <p:cNvPr id="226309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8F79534-294E-4EB9-ACAA-81392E0E1E12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113</a:t>
            </a:fld>
            <a:endParaRPr kumimoji="0" lang="en-US" altLang="zh-TW" sz="1200">
              <a:latin typeface="Arial" pitchFamily="34" charset="0"/>
            </a:endParaRPr>
          </a:p>
        </p:txBody>
      </p:sp>
      <p:pic>
        <p:nvPicPr>
          <p:cNvPr id="226310" name="Picture 5" descr="image1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765175"/>
            <a:ext cx="11334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F149DCCC-24C3-4530-9156-B5E73762FA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睡禪</a:t>
            </a:r>
          </a:p>
        </p:txBody>
      </p:sp>
      <p:sp>
        <p:nvSpPr>
          <p:cNvPr id="228355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 lIns="92075" tIns="46038" rIns="92075" bIns="46038"/>
          <a:lstStyle/>
          <a:p>
            <a:pPr marR="0" algn="ctr" eaLnBrk="1" hangingPunct="1">
              <a:lnSpc>
                <a:spcPct val="90000"/>
              </a:lnSpc>
            </a:pPr>
            <a:r>
              <a:rPr lang="zh-TW" altLang="en-US" sz="6000" smtClean="0">
                <a:solidFill>
                  <a:srgbClr val="0000FF"/>
                </a:solidFill>
              </a:rPr>
              <a:t>放鬆</a:t>
            </a:r>
            <a:r>
              <a:rPr lang="en-US" altLang="zh-TW" sz="6000" smtClean="0">
                <a:solidFill>
                  <a:srgbClr val="0000FF"/>
                </a:solidFill>
              </a:rPr>
              <a:t>…</a:t>
            </a:r>
            <a:r>
              <a:rPr lang="zh-TW" altLang="en-US" sz="6000" smtClean="0">
                <a:solidFill>
                  <a:srgbClr val="0000FF"/>
                </a:solidFill>
              </a:rPr>
              <a:t>重</a:t>
            </a:r>
            <a:r>
              <a:rPr lang="en-US" altLang="zh-TW" sz="6000" smtClean="0">
                <a:solidFill>
                  <a:srgbClr val="0000FF"/>
                </a:solidFill>
              </a:rPr>
              <a:t>…</a:t>
            </a:r>
            <a:r>
              <a:rPr lang="zh-TW" altLang="en-US" sz="6000" smtClean="0">
                <a:solidFill>
                  <a:srgbClr val="0000FF"/>
                </a:solidFill>
              </a:rPr>
              <a:t>入睡</a:t>
            </a:r>
          </a:p>
        </p:txBody>
      </p:sp>
      <p:sp>
        <p:nvSpPr>
          <p:cNvPr id="228356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C8B5313-34C4-4083-B330-E141543987AC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114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228357" name="AutoShape 6" descr="data:image/jpeg;base64,/9j/4AAQSkZJRgABAQAAAQABAAD/2wCEAAkGBhQSEBQUExQVFRUWFh0YGBgYGRcYFhccFRccGhoYGBgYHCYfGBwjGxcWHy8gIycpLCwsFx8xNTAqNSYrLCkBCQoKDgwOGg8PGioiHyQpKSksKiwsLCwtLCksKSwsLCwsLCksLCwpLCwpLCwsLiwsKSwsLCksKSwtKSwsLCwsLP/AABEIAJYAyAMBIgACEQEDEQH/xAAcAAACAgMBAQAAAAAAAAAAAAAEBQMGAAIHAQj/xAA9EAABAgQEAwYEBAQGAwEAAAABAhEAAwQhEjFBUQVhcQYigZGh8BMyscEHQtHhFFJi8SMzcoKSshYkQxf/xAAZAQADAQEBAAAAAAAAAAAAAAACAwQBBQD/xAAmEQACAgICAgMAAQUAAAAAAAAAAQIRAyESMQRBEyJRFGFxgbHB/9oADAMBAAIRAxEAPwAc1qRZ3fQB25Ei0RzKxRS5CQG6wDST8PemFI5AWHIakwUZmI6+NtH8I5ck/wBIJR4ugczXIUcLjkHvvu33jRVQpIKgQAbsS7dHieqUUgAFhmeZOYhTxCe4CRqb+ETtNGR7IJaipRUcyXvzhtJWMyMjflz5wBRpHp9YObCklgQMxr+8HBBsPlqChofWNFySDa+vSNpaHjYqL5keDjxhrXsw8lMoMfEHlvtGwlBmHeI539I1wCZiBDFvmBcX65G2UbmkSEhISlhyAI5vm8CYYCpt/e8bBQIIPkbgxpSyVYLk4nIB1sbXPLXnDHhXCVT5gQ+rlWeBOr77CCSb6PVbpCum4YVLZAKv6QH9+MbVFFgKgqXgOoLD0OUdOo+GokoCJaWGupVzUdT6RHxDhKJ8vCuxHyq1R05biGfxq6HfA672coMgXdJGzHLrHszCz5W/vD6q4aqUpSFJYgsbd3kxyuMoFVSJdyke7xK8TiTtNdidMkKFnfXbkGbONf4fl76w8TT6/tG4ogbkQt4bMEiaGztERlEWH0BPm0WIyGsBAqqYO+fSPfDRlieXRFw1vFr/ANoV9pJwGCnRqy5p5D5E23zbpFlqOIpkylTvypBPMkWCRs6mHjFO4JINQpS1lipRUpRsFF8k8gPKOh4+OMFyZTjWrJqOjKmCUh+Qv57dYLl0SAWKiVHRAc+doOml2lSRbX+ptVcvrG65YldxDKmKzVt+ghkvJbf1K8WLkuT0iWmpUAZd7JiLj9oyCKWQEB9Sbk5kt+kZGfL+iZZUn9ehdVTyJiAySXc2d7trDGoF8QN8jfMB2PUZRGhYZ/3EDrmk6N71hbjt2Il2eVS/fWFk68zkBB08logEjvPf9RCpR9noo3lywCCOp3uPUQxlS/1/SAJTu3Vt97e9YNlTLO9mPJvZjIoyghMvM/Sxt9ucT9L73h9wfgCWC5qSpRHy4lJSHH9LE+J8IPPZOSq8tS0HUKZfkbGHxxtj3486sqq5ZADNzcPEmF4bVvZiYkug4wNB3VHwJv4GFakEEpYg7EMX6GNcGu0KcJR7RtKpVq+UEttFt7LUfw5ZKrTFlyDmAmwDeZbmIykowkJANkjb18S8SVSAb367RTDCouy/H4qW29jl4Gnzz8qc99ojlVbDCouWsd+pj34eR3vDOOxqx09mhkBScKw6TmN/35xS+IyfgrUgkkvbdQzBbYgi8XdSzCLtRSglC20wn6p+/lCs8LVom8nHcb/BHLGu8SnI2v8AWIVrAaHFFwJSmKyUD+UAYj1f5fr0iSMG9JEEccp9CwqDX2iIrQzBvKLaOy0laWAIUQcKsRsprOMmdtIoVQtQUUkZA9QoWb0MbKEo9hvFKL2LeL0QqJiZaiTLScSwNT+RHk6jvaCTRgABIZrJAy5ARhdFiLq01UdSNG0fSCaid8CXiV/mEMkbP+VP6xja69FWHB8j+2orsCqJiaZGFPemqz3c/aNKCkISSbrzLixOz8tBHlBQur4k0gqVkM2HKH8s2smw3hcVbM8nyOf1j0gaVQkjvnERkB3U+I1POMg5QtHsOUUSCCbKazDr9yOmsaJkvm8HTUuD0/vAk9LozUHa6c/26wdBGk6UNrjl7aAlOEggueQdyNGiaXTFKicfdP5S59SfURsZeEEAEvfNyd4xptBro8lOr5trtvDHhdMFTpaSxBWm3QufpDjsRwmTP+OJicTYMNyGBxOQxGqRFgldlJUuaJiMbpyTi7uTO5BPrBRxN0x0MTbTD0StYxRIuI1/iNCIjE8PFLidLg+yf+JDd4tAlXLQtipIVhuCzkNscx0jFpctyy5ho8TPAPeDpUztmCNYJLQxYr6J5aXA5+3iGesYgNG9/eNJvEUJmFBVzBbQ6HYwt4hWMoEZZcjk0HRRjwNvoaTah+obwfSDKaqCk8xmP0ivSax33PkLZn0iSRW4FhzYhvFs/e8eoZLxtUO1T7G/swFxjvyS12Yjw2hXUVtgkny0OfsQwpZryc92/wCTR5xtUKyeN9dkXCqBKWWpitrbJ/U89Iey03gSQkACCUKhcYqKpHOWNQVRDZFiIUTODoM1aykd5T5b5+rw0Su0bJl2vr94VljyVMVLRW+0VHLRIMwpA+F3gdtPv6CKDIkKqF/FVYA90Eabtv71jpvaumCqSak5ED/uk/aKjIkYXzA2ziScPQrJmah8aNJMkDK0TKU2sZiaI1qjVohPCTGRGqcOkZBaPAcpfeAOVr7dd4GmSk2ckdCoA/8AGM+Lax/cRGmZsCm+4+2UF0GSLl29vA8w7qATvlfaB6+YQMQPlFfqOLOe/iI96D6xkp10hsafZ0HsRx9CK1MsEkTRgf8AK4unq9x4x0yYI+dqepBIKVXBcEZgguDu7x2rsr2hFZShWUxPdWBooDTkbHx5QzBk5afZbjS9B01MBT07fvBc2bZjn7vCubUNq0Vo6WKLZ7T1ZSsOb+mTR7UqALe3hfU1KVd0uFPY6HVuR/aA59Ysd0uWGb3H6xukdHHgvZPXzQS7jqNCzX8oAmz3AD3BD9NYXVPEGUdXy5tZ/P7xJNoyaYrAUJoWoFKnBbbCcixt+8KnkUey6OPjSNxWKfMMDYZW/tBsyrsb5atrCKbKallz0qL4lIWDoQe7+niIFrZq0plqVYTE4k3uQ+FztcQKyp7sZ8akWVVcCAS2x9Mof8ImhUsBx3kqA6ufo8c5XWlgDu48LfpFn7M1xFO75TFW8En7mGwlZPnwfQtyJrh92MES15De58IBlKsCMgBy0iFVc5ZJ8en0jyVnD+JydIe/FcFug+8MQLBrsBlyiv0yXILwzlsgYj7MZKJHnhWhf2wnNTt/MtKfLvH6RUsVg3hFy4hRJqCnGCyXYAsHLOTqY2k8CkD/AOSfFz94nljbdkE8Tk7KQpcZj3h92q4GhEv4svusoBQvhZVnGoL6axWZMwnqIW1TomlHi6ZgD5t94yNly3F/OMgKBKVS8XR3cKmGux5kXv8AWHEiuSoZjLMGOfCWQbPEqZ6hzzgkq6KuCOhUtCurBlyQZitcIsnbETZI65wVL/Bycr/MnykcglSyPLCI6N2VTK/gpBpwBKVLSoNmSUjEVbqxAu+ohgsQ5QT2w1jXs5VN/BlOlUp9/hBv+7wZ2e7LT+HzgtNQJsshlpKFJJbIgubg76Ex0AysRPLPfLaBp1HY69T+kNUF2izFBJkFYQpOJJcaEacjCCpm5g++cNlgocNZV2zEJ56gTf8AfYw47PjxoF+M7fzA2frEfFKxMsJWScJUHYXAJu3S/kIL4nTJQgLSG3L8nyMIa+qQqWnE+FCkqKUkYikHvMSGByILGF5OjpYly36BpsuUasS1rWmWVlJVZ0kuBnmHZ4N4/wAXUhUtE5lrlEJmC4E5KTa/MAf8jAHFeGSZqMdKqaogsuUtLzEAv3gUC6ecCTZkqoIWuatCxZRMsqRhSO6cQU5Uo6Mwjkznyat9FFJtN3/0aTeGKVMEunP/AK9SomWpb4U9zEpBa7pAHpzgCnqpdQqklzCQlAKFNmUuVMDobEeMN6FK0CSpctRRJQQkZMqZMSFKXcBIKLubFJhNxhK1/BP+HLRhBRLl4Xl4mKipKe8CScQxZhoTGX6xeOTnLj3/ALI6ieKiYoypYRcYJaQflyzP5vlc5XMWP+DFPLCQX/MpQJYqULtyDADpEPDFSyCpNOJRQMKVYlFU0HMnFb8rd3+YxItHxahEgAl2yuwxhz0Z8463jr6WFN0q6SLJxOr+HLQnVQHoBnA9ENX8Yi7USSKh37pFvCze949oCSsAB/2+0Uo58Ir4+S97LNRlg5zb25gsrcDzgJCLgG4ADbe7QU93jJHEz7ZNLTBKBA8uC5YhTJJIRds6gJkBOq1+iBiP2ikfEIyDvtDjtbxETanCLolDDyd+8fO3+2K9LISfmOZOZLvy0ibI9kGR3IMTPexDGMiJSgRYxkZyYo5x/DvGipBAh0KPFcNfNrDozRkyiAAcXu989vvClyKkWb8Ku2gp1GknqAlLU8pRNkLOaSdEqzBycne3YFAN7+mkfPEySopwu4ybCPqzxdOynbaZTpTKnkqQAyVZrTyV/On1HOK8c70w4S/To05BBce2+8CzOIMRiuk67HnEkmvRNSFJIL5FJseh+2kAV0s3ZvfLeHrRdiqyaoIWl03cePvOKvWy8JLCz+TWEGKrFJyz1F/bR5VKxJfNxlbF0bXr6QbX4dfAnD+wDQVhfAFMdHuDe7g2yf0iLiPBpbg/KCPmSPMKSAxz0aBDQFcxKUKYqLB9Lcr6QxrJc74JEyUpkqHfS5SWzY2O+YzjLtbLotKWnRWKGZNp1KkmcuXKmFyuVnMwWwhViOYfmxjSfTD46VBX+DjBUVIxLFxiK0ggLHTPlEs6ellBTKTYtk+xB0MBBBxWLjPFZwBYvzuOr7RFk8eLdnRjFbfVhVZUJWZ0uRLKkzldxRSUqQy8TJSg4AnINszxNW8PnmUmVOWnAkghAV3QsDCS6Uk3DvfeC6OcBhCbJBHdBLXztzObNBHEDjSEhndr6DMkxsPDil9mJdKSVa/rv/IPSzVqmBAOK11GyUB9cwlIyA/WLpwukTLBADm2JX5ltqeQ/l0eKpSgJSUJDpPeJa6jkX5bDSLPS1LSg5D4d26ejDrFcIKKpHP83lNUugftMjFMl8gXb/b+hgrhNMJYvZRzOw25nN/KF0+pdZJOVhZ769WJiVNSVAJTt3iNSNP1gxDi1jUB0axJNjyHQQSiVrCqgpiSH6nrD2SPpASRzM0Yx6JJKYW9qOPCnl4Un/FWLf0JNis/bfwjXjvaJFKkiyphyS+Q/mVskbZmObVdepUxUwlS1rLqUS4OzAWAGgG8InLiczLk9IJVOvGigCzN4i5+kBJnkm8GSZiTmfOJbsiCpYt7aMgGfWhOTlth6OdYyMc4rs0VlJSUjEFFWYAZtyGzHMtEy6d9xbTXliOXhEFJXjUBJ3YXbS4hiqoSz3L7fW8OVMqaBp1EcIOZA0t1jJRBzA+8bTqlxaFVRWM+fL7vBaR6hpTcZmUyiZS2GoN0nqPuIs3C/wAQpM1kTv8ACXlf5D0Xp4+cc2VWvuftAkw+9POCWQZCTj0dsqUBQBFwbhQP0P7wvmJKdCX8+Rimdk+ztaUiZLnKp5Sg4zVjG4lG2E7nOLcZKkjvKK9yQlLndk2EURdo6/jzmwaZPAVkxex1frtpFo4dxATZYwljl/pI/Voq00cvv9YCTULlqeWCPp0I1jbK8qWSO1st9TTIUQ8qUVG5JloNm1tuc4W13CpagcUmWbG4GA21dDQJL7SKUAFhiC+dnjyr44VJ5tv6vBfUZhU9bAarh0pIUJalps7LIUm2VwAR6wsXXkHvAPkRpz9842rOKkow+J1J6wIiSVsMzsLn0hM5JHReWMF9mM6fihTtmDu1tPekWCpVMEsKUMIJDA5kHVtLtzjXsN2WF581JISWlpULFQzUQdE6A69IccZSFYd3Ofr6wcXasgy+XCUuMUIpKCS5u/vwhzQygzQOiU3swdTSCbiw3Nh9I1E05toZUuwDch94YGamUhUxZCUISVKJ0CQ5eA5CUy0laiAAHKlGwjnvb7tWqoQZcpxJBdWhW2RI0SNB4wuUqVnH8jKvQp4jxU1E2ZMI/wAxZUxALA5Z7Bh4R4mZhIdvf0hVKqbWzj2VNU3eNyfHx2MRuXs5zGy6tBIcX6ZvZucQTZoPyv8A26X0HlAaHJFnyAYn6ExPTqIsGBcXJIZjlsx5xNOd+gaslCS/ed9Rr76x7GU+bnGwe6dydCbRkKs9xKoO0c0JCVJQUviA7wvyuRBFP2kAPyHJgMTt0yMR/wABaPU8IBGx0/eLvkj+D/lC09oEnMt1BEaKrELLO/n6OBEY4MsDJTe9I3/8fLYiEsdSB65W5x7nF62app+jaloVzl4ZKFrOwGXU5AczF47LfhskrC6lltf4Y+R9Ao/m+kO+wq6VdOlNOUggd5L95xmon899b5jKLhQyAHc3hmNWyiNIDVQtkPt9IDq5AAuH9YsE0J3gOdKSdR78YrK4Zf0qFVKcsEn9YCVQufbRZK6kSM1FtrJ9XPlAEydKSzgZ3BV9gzQSOhHImtClVGG5QBUSMJxBnF+Xi9mh8agg2AbkAG5c4Vz5KlkkwLo1ziiagq6eYyVplpWD+ZCQD0LfWLdKCEI7gSkf0JCf+sUhPDQNImRSsWDjoTGa/Caa5lzm8SCQcRs2LOK2viomzCpiz93S29vpElFQuhSzkhBJ8svG0D8Mpu6PeUY2T38b0NpE0NkPKJlVZTo+z5DyuYjkyYLCHgOQiWVsUcQlGeGmEkZgZAcwBrFJ7T8KmSUPmh7q2BFsW146V/DtlfrEU+hCgXAIbI8+UInYmSUuzjNNUcoMQjnD7tB2Q+E8yUO5cqT/AC808uUJE4UvoBrp5nKI5E7hTJJUvW1vr01jWurpcpIKmTyF1Fs2Tz52hLX9o2dMq51URYdB+vrCCZOKiSokk5kw7H47e5BKP6NOI9o1zBhT3EHMDNX+o/YR7CiPIsjFRVJBHQpXDxhBycPeNkTUB7v0FzBSqoTXCGmaW+Xa6zYeDxFL7MEqeYq38qHy5qJfyAiLg09E6SXYLU8closBiOgSA46nQwpqJs6oLEYEaga9Tr9ItieEypae6kD77h9IHXJZ7DIs4f2RBObRvP8ABHIJkEGWSkjIiLLw/wDFNaGTOSVgfmGcV2qS8BKpoTHLuwllo6fT/inSKHeWpH+pCiPMCCf/ADqlV8tTKP8AyB8iI5EqlEeCl2f1ileQkNjlOk8Q7a07H/2ARshKz9Ewh4h2jSH+HLWs5uohIYcnKjbpFXFKeZjZVE+Yjf5CY5ZpejtE2gCri4OXMG49IF/g79I3/D/iqamjSgn/ABZACFDUpFkL6EBuqTFiPDgbN71ipO9j45bK0umsOcTU/DitQCRe77AbmHyuFAnYQi7U9s5NAgy5bTJ5yTokn8006D+nM+secqNnnSQq7ddpUUktFLKZSiypm4Rzb8yttAOYiTs9XomykqQQd9wdjHMpk1c2YqbMUVLUrEpRzJPvLTKNJSpklWOStUs/0n6jI+UTfOmyXn7Z2+WBE6ZW0cu4T+IlSlkzJSJvNJwE9c0/SHSfxSlo+enmoOxVL/WDTvaM5IviJUaVakIQVrIQlOalFgPH7Rzut/GFTNKkJB/mWorI/wBqQkeZimcX7UVNUp5swkDIWZP+lIsnwvzjJNIHkiyds+3mN5UhwjIqIZa/DNCfU8opFRUKWe8eg0HhHqZD84mRTecTuSQmeQWVUizwJFlXwtWG6Sx1aENNRKXMCE5u3lmTFGKdrYWOVol4VwtU+YEJsNVaARkX/gfCEyEhIBJOaucZHnN+jzyUPj3W8ukLsABZQdZd1OX68tPKPIyETRMFold3vXgWsRiSY8jI2S+poomSBeBlU76xkZHOkqCPP4QRIKYRkZBxVhI9+FGi5YePIyDHG9FVTJExMyStUuYMlJzvodFA2cFwWi2//qU8owqloxN8yCUv4MWjIyGLJJKrPLQnq+3NWoFKZnwwcykkr8FK+XwvFdCHO5JuSS5fMk6mMjIG30eZNgj34VoyMgWYuyPCNo9l8M+IbM+d33jIyPJim9g8zhzEgtbaPZXDHNvWMjIFzZ7sZDhiEAYg5jcTwB3EAczGRkPm+NUA9Ac6YS7l+ueXpE/ZrhqUSvikAqWX6B/lH1jIyCwSbTsKHTH6ahzh3vyjIyMhlg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itchFamily="34" charset="0"/>
            </a:endParaRPr>
          </a:p>
        </p:txBody>
      </p:sp>
      <p:sp>
        <p:nvSpPr>
          <p:cNvPr id="228358" name="AutoShape 8" descr="data:image/jpeg;base64,/9j/4AAQSkZJRgABAQAAAQABAAD/2wCEAAkGBhQSEBQUExQVFRUWFh0YGBgYGRcYFhccFRccGhoYGBgYHCYfGBwjGxcWHy8gIycpLCwsFx8xNTAqNSYrLCkBCQoKDgwOGg8PGioiHyQpKSksKiwsLCwtLCksKSwsLCwsLCksLCwpLCwpLCwsLiwsKSwsLCksKSwtKSwsLCwsLP/AABEIAJYAyAMBIgACEQEDEQH/xAAcAAACAgMBAQAAAAAAAAAAAAAEBQMGAAIHAQj/xAA9EAABAgQEAwYEBAQGAwEAAAABAhEAAwQhEjFBUQVhcQYigZGh8BMyscEHQtHhFFJi8SMzcoKSshYkQxf/xAAZAQADAQEBAAAAAAAAAAAAAAACAwQBBQD/xAAmEQACAgICAgMAAQUAAAAAAAAAAQIRAyESMQRBEyJRFGFxgbHB/9oADAMBAAIRAxEAPwAc1qRZ3fQB25Ei0RzKxRS5CQG6wDST8PemFI5AWHIakwUZmI6+NtH8I5ck/wBIJR4ugczXIUcLjkHvvu33jRVQpIKgQAbsS7dHieqUUgAFhmeZOYhTxCe4CRqb+ETtNGR7IJaipRUcyXvzhtJWMyMjflz5wBRpHp9YObCklgQMxr+8HBBsPlqChofWNFySDa+vSNpaHjYqL5keDjxhrXsw8lMoMfEHlvtGwlBmHeI539I1wCZiBDFvmBcX65G2UbmkSEhISlhyAI5vm8CYYCpt/e8bBQIIPkbgxpSyVYLk4nIB1sbXPLXnDHhXCVT5gQ+rlWeBOr77CCSb6PVbpCum4YVLZAKv6QH9+MbVFFgKgqXgOoLD0OUdOo+GokoCJaWGupVzUdT6RHxDhKJ8vCuxHyq1R05biGfxq6HfA672coMgXdJGzHLrHszCz5W/vD6q4aqUpSFJYgsbd3kxyuMoFVSJdyke7xK8TiTtNdidMkKFnfXbkGbONf4fl76w8TT6/tG4ogbkQt4bMEiaGztERlEWH0BPm0WIyGsBAqqYO+fSPfDRlieXRFw1vFr/ANoV9pJwGCnRqy5p5D5E23zbpFlqOIpkylTvypBPMkWCRs6mHjFO4JINQpS1lipRUpRsFF8k8gPKOh4+OMFyZTjWrJqOjKmCUh+Qv57dYLl0SAWKiVHRAc+doOml2lSRbX+ptVcvrG65YldxDKmKzVt+ghkvJbf1K8WLkuT0iWmpUAZd7JiLj9oyCKWQEB9Sbk5kt+kZGfL+iZZUn9ehdVTyJiAySXc2d7trDGoF8QN8jfMB2PUZRGhYZ/3EDrmk6N71hbjt2Il2eVS/fWFk68zkBB08logEjvPf9RCpR9noo3lywCCOp3uPUQxlS/1/SAJTu3Vt97e9YNlTLO9mPJvZjIoyghMvM/Sxt9ucT9L73h9wfgCWC5qSpRHy4lJSHH9LE+J8IPPZOSq8tS0HUKZfkbGHxxtj3486sqq5ZADNzcPEmF4bVvZiYkug4wNB3VHwJv4GFakEEpYg7EMX6GNcGu0KcJR7RtKpVq+UEttFt7LUfw5ZKrTFlyDmAmwDeZbmIykowkJANkjb18S8SVSAb367RTDCouy/H4qW29jl4Gnzz8qc99ojlVbDCouWsd+pj34eR3vDOOxqx09mhkBScKw6TmN/35xS+IyfgrUgkkvbdQzBbYgi8XdSzCLtRSglC20wn6p+/lCs8LVom8nHcb/BHLGu8SnI2v8AWIVrAaHFFwJSmKyUD+UAYj1f5fr0iSMG9JEEccp9CwqDX2iIrQzBvKLaOy0laWAIUQcKsRsprOMmdtIoVQtQUUkZA9QoWb0MbKEo9hvFKL2LeL0QqJiZaiTLScSwNT+RHk6jvaCTRgABIZrJAy5ARhdFiLq01UdSNG0fSCaid8CXiV/mEMkbP+VP6xja69FWHB8j+2orsCqJiaZGFPemqz3c/aNKCkISSbrzLixOz8tBHlBQur4k0gqVkM2HKH8s2smw3hcVbM8nyOf1j0gaVQkjvnERkB3U+I1POMg5QtHsOUUSCCbKazDr9yOmsaJkvm8HTUuD0/vAk9LozUHa6c/26wdBGk6UNrjl7aAlOEggueQdyNGiaXTFKicfdP5S59SfURsZeEEAEvfNyd4xptBro8lOr5trtvDHhdMFTpaSxBWm3QufpDjsRwmTP+OJicTYMNyGBxOQxGqRFgldlJUuaJiMbpyTi7uTO5BPrBRxN0x0MTbTD0StYxRIuI1/iNCIjE8PFLidLg+yf+JDd4tAlXLQtipIVhuCzkNscx0jFpctyy5ho8TPAPeDpUztmCNYJLQxYr6J5aXA5+3iGesYgNG9/eNJvEUJmFBVzBbQ6HYwt4hWMoEZZcjk0HRRjwNvoaTah+obwfSDKaqCk8xmP0ivSax33PkLZn0iSRW4FhzYhvFs/e8eoZLxtUO1T7G/swFxjvyS12Yjw2hXUVtgkny0OfsQwpZryc92/wCTR5xtUKyeN9dkXCqBKWWpitrbJ/U89Iey03gSQkACCUKhcYqKpHOWNQVRDZFiIUTODoM1aykd5T5b5+rw0Su0bJl2vr94VljyVMVLRW+0VHLRIMwpA+F3gdtPv6CKDIkKqF/FVYA90Eabtv71jpvaumCqSak5ED/uk/aKjIkYXzA2ziScPQrJmah8aNJMkDK0TKU2sZiaI1qjVohPCTGRGqcOkZBaPAcpfeAOVr7dd4GmSk2ckdCoA/8AGM+Lax/cRGmZsCm+4+2UF0GSLl29vA8w7qATvlfaB6+YQMQPlFfqOLOe/iI96D6xkp10hsafZ0HsRx9CK1MsEkTRgf8AK4unq9x4x0yYI+dqepBIKVXBcEZgguDu7x2rsr2hFZShWUxPdWBooDTkbHx5QzBk5afZbjS9B01MBT07fvBc2bZjn7vCubUNq0Vo6WKLZ7T1ZSsOb+mTR7UqALe3hfU1KVd0uFPY6HVuR/aA59Ysd0uWGb3H6xukdHHgvZPXzQS7jqNCzX8oAmz3AD3BD9NYXVPEGUdXy5tZ/P7xJNoyaYrAUJoWoFKnBbbCcixt+8KnkUey6OPjSNxWKfMMDYZW/tBsyrsb5atrCKbKallz0qL4lIWDoQe7+niIFrZq0plqVYTE4k3uQ+FztcQKyp7sZ8akWVVcCAS2x9Mof8ImhUsBx3kqA6ufo8c5XWlgDu48LfpFn7M1xFO75TFW8En7mGwlZPnwfQtyJrh92MES15De58IBlKsCMgBy0iFVc5ZJ8en0jyVnD+JydIe/FcFug+8MQLBrsBlyiv0yXILwzlsgYj7MZKJHnhWhf2wnNTt/MtKfLvH6RUsVg3hFy4hRJqCnGCyXYAsHLOTqY2k8CkD/AOSfFz94nljbdkE8Tk7KQpcZj3h92q4GhEv4svusoBQvhZVnGoL6axWZMwnqIW1TomlHi6ZgD5t94yNly3F/OMgKBKVS8XR3cKmGux5kXv8AWHEiuSoZjLMGOfCWQbPEqZ6hzzgkq6KuCOhUtCurBlyQZitcIsnbETZI65wVL/Bycr/MnykcglSyPLCI6N2VTK/gpBpwBKVLSoNmSUjEVbqxAu+ohgsQ5QT2w1jXs5VN/BlOlUp9/hBv+7wZ2e7LT+HzgtNQJsshlpKFJJbIgubg76Ex0AysRPLPfLaBp1HY69T+kNUF2izFBJkFYQpOJJcaEacjCCpm5g++cNlgocNZV2zEJ56gTf8AfYw47PjxoF+M7fzA2frEfFKxMsJWScJUHYXAJu3S/kIL4nTJQgLSG3L8nyMIa+qQqWnE+FCkqKUkYikHvMSGByILGF5OjpYly36BpsuUasS1rWmWVlJVZ0kuBnmHZ4N4/wAXUhUtE5lrlEJmC4E5KTa/MAf8jAHFeGSZqMdKqaogsuUtLzEAv3gUC6ecCTZkqoIWuatCxZRMsqRhSO6cQU5Uo6Mwjkznyat9FFJtN3/0aTeGKVMEunP/AK9SomWpb4U9zEpBa7pAHpzgCnqpdQqklzCQlAKFNmUuVMDobEeMN6FK0CSpctRRJQQkZMqZMSFKXcBIKLubFJhNxhK1/BP+HLRhBRLl4Xl4mKipKe8CScQxZhoTGX6xeOTnLj3/ALI6ieKiYoypYRcYJaQflyzP5vlc5XMWP+DFPLCQX/MpQJYqULtyDADpEPDFSyCpNOJRQMKVYlFU0HMnFb8rd3+YxItHxahEgAl2yuwxhz0Z8463jr6WFN0q6SLJxOr+HLQnVQHoBnA9ENX8Yi7USSKh37pFvCze949oCSsAB/2+0Uo58Ir4+S97LNRlg5zb25gsrcDzgJCLgG4ADbe7QU93jJHEz7ZNLTBKBA8uC5YhTJJIRds6gJkBOq1+iBiP2ikfEIyDvtDjtbxETanCLolDDyd+8fO3+2K9LISfmOZOZLvy0ibI9kGR3IMTPexDGMiJSgRYxkZyYo5x/DvGipBAh0KPFcNfNrDozRkyiAAcXu989vvClyKkWb8Ku2gp1GknqAlLU8pRNkLOaSdEqzBycne3YFAN7+mkfPEySopwu4ybCPqzxdOynbaZTpTKnkqQAyVZrTyV/On1HOK8c70w4S/To05BBce2+8CzOIMRiuk67HnEkmvRNSFJIL5FJseh+2kAV0s3ZvfLeHrRdiqyaoIWl03cePvOKvWy8JLCz+TWEGKrFJyz1F/bR5VKxJfNxlbF0bXr6QbX4dfAnD+wDQVhfAFMdHuDe7g2yf0iLiPBpbg/KCPmSPMKSAxz0aBDQFcxKUKYqLB9Lcr6QxrJc74JEyUpkqHfS5SWzY2O+YzjLtbLotKWnRWKGZNp1KkmcuXKmFyuVnMwWwhViOYfmxjSfTD46VBX+DjBUVIxLFxiK0ggLHTPlEs6ellBTKTYtk+xB0MBBBxWLjPFZwBYvzuOr7RFk8eLdnRjFbfVhVZUJWZ0uRLKkzldxRSUqQy8TJSg4AnINszxNW8PnmUmVOWnAkghAV3QsDCS6Uk3DvfeC6OcBhCbJBHdBLXztzObNBHEDjSEhndr6DMkxsPDil9mJdKSVa/rv/IPSzVqmBAOK11GyUB9cwlIyA/WLpwukTLBADm2JX5ltqeQ/l0eKpSgJSUJDpPeJa6jkX5bDSLPS1LSg5D4d26ejDrFcIKKpHP83lNUugftMjFMl8gXb/b+hgrhNMJYvZRzOw25nN/KF0+pdZJOVhZ769WJiVNSVAJTt3iNSNP1gxDi1jUB0axJNjyHQQSiVrCqgpiSH6nrD2SPpASRzM0Yx6JJKYW9qOPCnl4Un/FWLf0JNis/bfwjXjvaJFKkiyphyS+Q/mVskbZmObVdepUxUwlS1rLqUS4OzAWAGgG8InLiczLk9IJVOvGigCzN4i5+kBJnkm8GSZiTmfOJbsiCpYt7aMgGfWhOTlth6OdYyMc4rs0VlJSUjEFFWYAZtyGzHMtEy6d9xbTXliOXhEFJXjUBJ3YXbS4hiqoSz3L7fW8OVMqaBp1EcIOZA0t1jJRBzA+8bTqlxaFVRWM+fL7vBaR6hpTcZmUyiZS2GoN0nqPuIs3C/wAQpM1kTv8ACXlf5D0Xp4+cc2VWvuftAkw+9POCWQZCTj0dsqUBQBFwbhQP0P7wvmJKdCX8+Rimdk+ztaUiZLnKp5Sg4zVjG4lG2E7nOLcZKkjvKK9yQlLndk2EURdo6/jzmwaZPAVkxex1frtpFo4dxATZYwljl/pI/Voq00cvv9YCTULlqeWCPp0I1jbK8qWSO1st9TTIUQ8qUVG5JloNm1tuc4W13CpagcUmWbG4GA21dDQJL7SKUAFhiC+dnjyr44VJ5tv6vBfUZhU9bAarh0pIUJalps7LIUm2VwAR6wsXXkHvAPkRpz9842rOKkow+J1J6wIiSVsMzsLn0hM5JHReWMF9mM6fihTtmDu1tPekWCpVMEsKUMIJDA5kHVtLtzjXsN2WF581JISWlpULFQzUQdE6A69IccZSFYd3Ofr6wcXasgy+XCUuMUIpKCS5u/vwhzQygzQOiU3swdTSCbiw3Nh9I1E05toZUuwDch94YGamUhUxZCUISVKJ0CQ5eA5CUy0laiAAHKlGwjnvb7tWqoQZcpxJBdWhW2RI0SNB4wuUqVnH8jKvQp4jxU1E2ZMI/wAxZUxALA5Z7Bh4R4mZhIdvf0hVKqbWzj2VNU3eNyfHx2MRuXs5zGy6tBIcX6ZvZucQTZoPyv8A26X0HlAaHJFnyAYn6ExPTqIsGBcXJIZjlsx5xNOd+gaslCS/ed9Rr76x7GU+bnGwe6dydCbRkKs9xKoO0c0JCVJQUviA7wvyuRBFP2kAPyHJgMTt0yMR/wABaPU8IBGx0/eLvkj+D/lC09oEnMt1BEaKrELLO/n6OBEY4MsDJTe9I3/8fLYiEsdSB65W5x7nF62app+jaloVzl4ZKFrOwGXU5AczF47LfhskrC6lltf4Y+R9Ao/m+kO+wq6VdOlNOUggd5L95xmon899b5jKLhQyAHc3hmNWyiNIDVQtkPt9IDq5AAuH9YsE0J3gOdKSdR78YrK4Zf0qFVKcsEn9YCVQufbRZK6kSM1FtrJ9XPlAEydKSzgZ3BV9gzQSOhHImtClVGG5QBUSMJxBnF+Xi9mh8agg2AbkAG5c4Vz5KlkkwLo1ziiagq6eYyVplpWD+ZCQD0LfWLdKCEI7gSkf0JCf+sUhPDQNImRSsWDjoTGa/Caa5lzm8SCQcRs2LOK2viomzCpiz93S29vpElFQuhSzkhBJ8svG0D8Mpu6PeUY2T38b0NpE0NkPKJlVZTo+z5DyuYjkyYLCHgOQiWVsUcQlGeGmEkZgZAcwBrFJ7T8KmSUPmh7q2BFsW146V/DtlfrEU+hCgXAIbI8+UInYmSUuzjNNUcoMQjnD7tB2Q+E8yUO5cqT/AC808uUJE4UvoBrp5nKI5E7hTJJUvW1vr01jWurpcpIKmTyF1Fs2Tz52hLX9o2dMq51URYdB+vrCCZOKiSokk5kw7H47e5BKP6NOI9o1zBhT3EHMDNX+o/YR7CiPIsjFRVJBHQpXDxhBycPeNkTUB7v0FzBSqoTXCGmaW+Xa6zYeDxFL7MEqeYq38qHy5qJfyAiLg09E6SXYLU8closBiOgSA46nQwpqJs6oLEYEaga9Tr9ItieEypae6kD77h9IHXJZ7DIs4f2RBObRvP8ABHIJkEGWSkjIiLLw/wDFNaGTOSVgfmGcV2qS8BKpoTHLuwllo6fT/inSKHeWpH+pCiPMCCf/ADqlV8tTKP8AyB8iI5EqlEeCl2f1ileQkNjlOk8Q7a07H/2ARshKz9Ewh4h2jSH+HLWs5uohIYcnKjbpFXFKeZjZVE+Yjf5CY5ZpejtE2gCri4OXMG49IF/g79I3/D/iqamjSgn/ABZACFDUpFkL6EBuqTFiPDgbN71ipO9j45bK0umsOcTU/DitQCRe77AbmHyuFAnYQi7U9s5NAgy5bTJ5yTokn8006D+nM+secqNnnSQq7ddpUUktFLKZSiypm4Rzb8yttAOYiTs9XomykqQQd9wdjHMpk1c2YqbMUVLUrEpRzJPvLTKNJSpklWOStUs/0n6jI+UTfOmyXn7Z2+WBE6ZW0cu4T+IlSlkzJSJvNJwE9c0/SHSfxSlo+enmoOxVL/WDTvaM5IviJUaVakIQVrIQlOalFgPH7Rzut/GFTNKkJB/mWorI/wBqQkeZimcX7UVNUp5swkDIWZP+lIsnwvzjJNIHkiyds+3mN5UhwjIqIZa/DNCfU8opFRUKWe8eg0HhHqZD84mRTecTuSQmeQWVUizwJFlXwtWG6Sx1aENNRKXMCE5u3lmTFGKdrYWOVol4VwtU+YEJsNVaARkX/gfCEyEhIBJOaucZHnN+jzyUPj3W8ukLsABZQdZd1OX68tPKPIyETRMFold3vXgWsRiSY8jI2S+poomSBeBlU76xkZHOkqCPP4QRIKYRkZBxVhI9+FGi5YePIyDHG9FVTJExMyStUuYMlJzvodFA2cFwWi2//qU8owqloxN8yCUv4MWjIyGLJJKrPLQnq+3NWoFKZnwwcykkr8FK+XwvFdCHO5JuSS5fMk6mMjIG30eZNgj34VoyMgWYuyPCNo9l8M+IbM+d33jIyPJim9g8zhzEgtbaPZXDHNvWMjIFzZ7sZDhiEAYg5jcTwB3EAczGRkPm+NUA9Ac6YS7l+ueXpE/ZrhqUSvikAqWX6B/lH1jIyCwSbTsKHTH6ahzh3vyjIyMhlgn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itchFamily="34" charset="0"/>
            </a:endParaRPr>
          </a:p>
        </p:txBody>
      </p:sp>
      <p:sp>
        <p:nvSpPr>
          <p:cNvPr id="228359" name="AutoShape 10" descr="data:image/jpeg;base64,/9j/4AAQSkZJRgABAQAAAQABAAD/2wCEAAkGBhQSEBQUExQVFRUWFh0YGBgYGRcYFhccFRccGhoYGBgYHCYfGBwjGxcWHy8gIycpLCwsFx8xNTAqNSYrLCkBCQoKDgwOGg8PGioiHyQpKSksKiwsLCwtLCksKSwsLCwsLCksLCwpLCwpLCwsLiwsKSwsLCksKSwtKSwsLCwsLP/AABEIAJYAyAMBIgACEQEDEQH/xAAcAAACAgMBAQAAAAAAAAAAAAAEBQMGAAIHAQj/xAA9EAABAgQEAwYEBAQGAwEAAAABAhEAAwQhEjFBUQVhcQYigZGh8BMyscEHQtHhFFJi8SMzcoKSshYkQxf/xAAZAQADAQEBAAAAAAAAAAAAAAACAwQBBQD/xAAmEQACAgICAgMAAQUAAAAAAAAAAQIRAyESMQRBEyJRFGFxgbHB/9oADAMBAAIRAxEAPwAc1qRZ3fQB25Ei0RzKxRS5CQG6wDST8PemFI5AWHIakwUZmI6+NtH8I5ck/wBIJR4ugczXIUcLjkHvvu33jRVQpIKgQAbsS7dHieqUUgAFhmeZOYhTxCe4CRqb+ETtNGR7IJaipRUcyXvzhtJWMyMjflz5wBRpHp9YObCklgQMxr+8HBBsPlqChofWNFySDa+vSNpaHjYqL5keDjxhrXsw8lMoMfEHlvtGwlBmHeI539I1wCZiBDFvmBcX65G2UbmkSEhISlhyAI5vm8CYYCpt/e8bBQIIPkbgxpSyVYLk4nIB1sbXPLXnDHhXCVT5gQ+rlWeBOr77CCSb6PVbpCum4YVLZAKv6QH9+MbVFFgKgqXgOoLD0OUdOo+GokoCJaWGupVzUdT6RHxDhKJ8vCuxHyq1R05biGfxq6HfA672coMgXdJGzHLrHszCz5W/vD6q4aqUpSFJYgsbd3kxyuMoFVSJdyke7xK8TiTtNdidMkKFnfXbkGbONf4fl76w8TT6/tG4ogbkQt4bMEiaGztERlEWH0BPm0WIyGsBAqqYO+fSPfDRlieXRFw1vFr/ANoV9pJwGCnRqy5p5D5E23zbpFlqOIpkylTvypBPMkWCRs6mHjFO4JINQpS1lipRUpRsFF8k8gPKOh4+OMFyZTjWrJqOjKmCUh+Qv57dYLl0SAWKiVHRAc+doOml2lSRbX+ptVcvrG65YldxDKmKzVt+ghkvJbf1K8WLkuT0iWmpUAZd7JiLj9oyCKWQEB9Sbk5kt+kZGfL+iZZUn9ehdVTyJiAySXc2d7trDGoF8QN8jfMB2PUZRGhYZ/3EDrmk6N71hbjt2Il2eVS/fWFk68zkBB08logEjvPf9RCpR9noo3lywCCOp3uPUQxlS/1/SAJTu3Vt97e9YNlTLO9mPJvZjIoyghMvM/Sxt9ucT9L73h9wfgCWC5qSpRHy4lJSHH9LE+J8IPPZOSq8tS0HUKZfkbGHxxtj3486sqq5ZADNzcPEmF4bVvZiYkug4wNB3VHwJv4GFakEEpYg7EMX6GNcGu0KcJR7RtKpVq+UEttFt7LUfw5ZKrTFlyDmAmwDeZbmIykowkJANkjb18S8SVSAb367RTDCouy/H4qW29jl4Gnzz8qc99ojlVbDCouWsd+pj34eR3vDOOxqx09mhkBScKw6TmN/35xS+IyfgrUgkkvbdQzBbYgi8XdSzCLtRSglC20wn6p+/lCs8LVom8nHcb/BHLGu8SnI2v8AWIVrAaHFFwJSmKyUD+UAYj1f5fr0iSMG9JEEccp9CwqDX2iIrQzBvKLaOy0laWAIUQcKsRsprOMmdtIoVQtQUUkZA9QoWb0MbKEo9hvFKL2LeL0QqJiZaiTLScSwNT+RHk6jvaCTRgABIZrJAy5ARhdFiLq01UdSNG0fSCaid8CXiV/mEMkbP+VP6xja69FWHB8j+2orsCqJiaZGFPemqz3c/aNKCkISSbrzLixOz8tBHlBQur4k0gqVkM2HKH8s2smw3hcVbM8nyOf1j0gaVQkjvnERkB3U+I1POMg5QtHsOUUSCCbKazDr9yOmsaJkvm8HTUuD0/vAk9LozUHa6c/26wdBGk6UNrjl7aAlOEggueQdyNGiaXTFKicfdP5S59SfURsZeEEAEvfNyd4xptBro8lOr5trtvDHhdMFTpaSxBWm3QufpDjsRwmTP+OJicTYMNyGBxOQxGqRFgldlJUuaJiMbpyTi7uTO5BPrBRxN0x0MTbTD0StYxRIuI1/iNCIjE8PFLidLg+yf+JDd4tAlXLQtipIVhuCzkNscx0jFpctyy5ho8TPAPeDpUztmCNYJLQxYr6J5aXA5+3iGesYgNG9/eNJvEUJmFBVzBbQ6HYwt4hWMoEZZcjk0HRRjwNvoaTah+obwfSDKaqCk8xmP0ivSax33PkLZn0iSRW4FhzYhvFs/e8eoZLxtUO1T7G/swFxjvyS12Yjw2hXUVtgkny0OfsQwpZryc92/wCTR5xtUKyeN9dkXCqBKWWpitrbJ/U89Iey03gSQkACCUKhcYqKpHOWNQVRDZFiIUTODoM1aykd5T5b5+rw0Su0bJl2vr94VljyVMVLRW+0VHLRIMwpA+F3gdtPv6CKDIkKqF/FVYA90Eabtv71jpvaumCqSak5ED/uk/aKjIkYXzA2ziScPQrJmah8aNJMkDK0TKU2sZiaI1qjVohPCTGRGqcOkZBaPAcpfeAOVr7dd4GmSk2ckdCoA/8AGM+Lax/cRGmZsCm+4+2UF0GSLl29vA8w7qATvlfaB6+YQMQPlFfqOLOe/iI96D6xkp10hsafZ0HsRx9CK1MsEkTRgf8AK4unq9x4x0yYI+dqepBIKVXBcEZgguDu7x2rsr2hFZShWUxPdWBooDTkbHx5QzBk5afZbjS9B01MBT07fvBc2bZjn7vCubUNq0Vo6WKLZ7T1ZSsOb+mTR7UqALe3hfU1KVd0uFPY6HVuR/aA59Ysd0uWGb3H6xukdHHgvZPXzQS7jqNCzX8oAmz3AD3BD9NYXVPEGUdXy5tZ/P7xJNoyaYrAUJoWoFKnBbbCcixt+8KnkUey6OPjSNxWKfMMDYZW/tBsyrsb5atrCKbKallz0qL4lIWDoQe7+niIFrZq0plqVYTE4k3uQ+FztcQKyp7sZ8akWVVcCAS2x9Mof8ImhUsBx3kqA6ufo8c5XWlgDu48LfpFn7M1xFO75TFW8En7mGwlZPnwfQtyJrh92MES15De58IBlKsCMgBy0iFVc5ZJ8en0jyVnD+JydIe/FcFug+8MQLBrsBlyiv0yXILwzlsgYj7MZKJHnhWhf2wnNTt/MtKfLvH6RUsVg3hFy4hRJqCnGCyXYAsHLOTqY2k8CkD/AOSfFz94nljbdkE8Tk7KQpcZj3h92q4GhEv4svusoBQvhZVnGoL6axWZMwnqIW1TomlHi6ZgD5t94yNly3F/OMgKBKVS8XR3cKmGux5kXv8AWHEiuSoZjLMGOfCWQbPEqZ6hzzgkq6KuCOhUtCurBlyQZitcIsnbETZI65wVL/Bycr/MnykcglSyPLCI6N2VTK/gpBpwBKVLSoNmSUjEVbqxAu+ohgsQ5QT2w1jXs5VN/BlOlUp9/hBv+7wZ2e7LT+HzgtNQJsshlpKFJJbIgubg76Ex0AysRPLPfLaBp1HY69T+kNUF2izFBJkFYQpOJJcaEacjCCpm5g++cNlgocNZV2zEJ56gTf8AfYw47PjxoF+M7fzA2frEfFKxMsJWScJUHYXAJu3S/kIL4nTJQgLSG3L8nyMIa+qQqWnE+FCkqKUkYikHvMSGByILGF5OjpYly36BpsuUasS1rWmWVlJVZ0kuBnmHZ4N4/wAXUhUtE5lrlEJmC4E5KTa/MAf8jAHFeGSZqMdKqaogsuUtLzEAv3gUC6ecCTZkqoIWuatCxZRMsqRhSO6cQU5Uo6Mwjkznyat9FFJtN3/0aTeGKVMEunP/AK9SomWpb4U9zEpBa7pAHpzgCnqpdQqklzCQlAKFNmUuVMDobEeMN6FK0CSpctRRJQQkZMqZMSFKXcBIKLubFJhNxhK1/BP+HLRhBRLl4Xl4mKipKe8CScQxZhoTGX6xeOTnLj3/ALI6ieKiYoypYRcYJaQflyzP5vlc5XMWP+DFPLCQX/MpQJYqULtyDADpEPDFSyCpNOJRQMKVYlFU0HMnFb8rd3+YxItHxahEgAl2yuwxhz0Z8463jr6WFN0q6SLJxOr+HLQnVQHoBnA9ENX8Yi7USSKh37pFvCze949oCSsAB/2+0Uo58Ir4+S97LNRlg5zb25gsrcDzgJCLgG4ADbe7QU93jJHEz7ZNLTBKBA8uC5YhTJJIRds6gJkBOq1+iBiP2ikfEIyDvtDjtbxETanCLolDDyd+8fO3+2K9LISfmOZOZLvy0ibI9kGR3IMTPexDGMiJSgRYxkZyYo5x/DvGipBAh0KPFcNfNrDozRkyiAAcXu989vvClyKkWb8Ku2gp1GknqAlLU8pRNkLOaSdEqzBycne3YFAN7+mkfPEySopwu4ybCPqzxdOynbaZTpTKnkqQAyVZrTyV/On1HOK8c70w4S/To05BBce2+8CzOIMRiuk67HnEkmvRNSFJIL5FJseh+2kAV0s3ZvfLeHrRdiqyaoIWl03cePvOKvWy8JLCz+TWEGKrFJyz1F/bR5VKxJfNxlbF0bXr6QbX4dfAnD+wDQVhfAFMdHuDe7g2yf0iLiPBpbg/KCPmSPMKSAxz0aBDQFcxKUKYqLB9Lcr6QxrJc74JEyUpkqHfS5SWzY2O+YzjLtbLotKWnRWKGZNp1KkmcuXKmFyuVnMwWwhViOYfmxjSfTD46VBX+DjBUVIxLFxiK0ggLHTPlEs6ellBTKTYtk+xB0MBBBxWLjPFZwBYvzuOr7RFk8eLdnRjFbfVhVZUJWZ0uRLKkzldxRSUqQy8TJSg4AnINszxNW8PnmUmVOWnAkghAV3QsDCS6Uk3DvfeC6OcBhCbJBHdBLXztzObNBHEDjSEhndr6DMkxsPDil9mJdKSVa/rv/IPSzVqmBAOK11GyUB9cwlIyA/WLpwukTLBADm2JX5ltqeQ/l0eKpSgJSUJDpPeJa6jkX5bDSLPS1LSg5D4d26ejDrFcIKKpHP83lNUugftMjFMl8gXb/b+hgrhNMJYvZRzOw25nN/KF0+pdZJOVhZ769WJiVNSVAJTt3iNSNP1gxDi1jUB0axJNjyHQQSiVrCqgpiSH6nrD2SPpASRzM0Yx6JJKYW9qOPCnl4Un/FWLf0JNis/bfwjXjvaJFKkiyphyS+Q/mVskbZmObVdepUxUwlS1rLqUS4OzAWAGgG8InLiczLk9IJVOvGigCzN4i5+kBJnkm8GSZiTmfOJbsiCpYt7aMgGfWhOTlth6OdYyMc4rs0VlJSUjEFFWYAZtyGzHMtEy6d9xbTXliOXhEFJXjUBJ3YXbS4hiqoSz3L7fW8OVMqaBp1EcIOZA0t1jJRBzA+8bTqlxaFVRWM+fL7vBaR6hpTcZmUyiZS2GoN0nqPuIs3C/wAQpM1kTv8ACXlf5D0Xp4+cc2VWvuftAkw+9POCWQZCTj0dsqUBQBFwbhQP0P7wvmJKdCX8+Rimdk+ztaUiZLnKp5Sg4zVjG4lG2E7nOLcZKkjvKK9yQlLndk2EURdo6/jzmwaZPAVkxex1frtpFo4dxATZYwljl/pI/Voq00cvv9YCTULlqeWCPp0I1jbK8qWSO1st9TTIUQ8qUVG5JloNm1tuc4W13CpagcUmWbG4GA21dDQJL7SKUAFhiC+dnjyr44VJ5tv6vBfUZhU9bAarh0pIUJalps7LIUm2VwAR6wsXXkHvAPkRpz9842rOKkow+J1J6wIiSVsMzsLn0hM5JHReWMF9mM6fihTtmDu1tPekWCpVMEsKUMIJDA5kHVtLtzjXsN2WF581JISWlpULFQzUQdE6A69IccZSFYd3Ofr6wcXasgy+XCUuMUIpKCS5u/vwhzQygzQOiU3swdTSCbiw3Nh9I1E05toZUuwDch94YGamUhUxZCUISVKJ0CQ5eA5CUy0laiAAHKlGwjnvb7tWqoQZcpxJBdWhW2RI0SNB4wuUqVnH8jKvQp4jxU1E2ZMI/wAxZUxALA5Z7Bh4R4mZhIdvf0hVKqbWzj2VNU3eNyfHx2MRuXs5zGy6tBIcX6ZvZucQTZoPyv8A26X0HlAaHJFnyAYn6ExPTqIsGBcXJIZjlsx5xNOd+gaslCS/ed9Rr76x7GU+bnGwe6dydCbRkKs9xKoO0c0JCVJQUviA7wvyuRBFP2kAPyHJgMTt0yMR/wABaPU8IBGx0/eLvkj+D/lC09oEnMt1BEaKrELLO/n6OBEY4MsDJTe9I3/8fLYiEsdSB65W5x7nF62app+jaloVzl4ZKFrOwGXU5AczF47LfhskrC6lltf4Y+R9Ao/m+kO+wq6VdOlNOUggd5L95xmon899b5jKLhQyAHc3hmNWyiNIDVQtkPt9IDq5AAuH9YsE0J3gOdKSdR78YrK4Zf0qFVKcsEn9YCVQufbRZK6kSM1FtrJ9XPlAEydKSzgZ3BV9gzQSOhHImtClVGG5QBUSMJxBnF+Xi9mh8agg2AbkAG5c4Vz5KlkkwLo1ziiagq6eYyVplpWD+ZCQD0LfWLdKCEI7gSkf0JCf+sUhPDQNImRSsWDjoTGa/Caa5lzm8SCQcRs2LOK2viomzCpiz93S29vpElFQuhSzkhBJ8svG0D8Mpu6PeUY2T38b0NpE0NkPKJlVZTo+z5DyuYjkyYLCHgOQiWVsUcQlGeGmEkZgZAcwBrFJ7T8KmSUPmh7q2BFsW146V/DtlfrEU+hCgXAIbI8+UInYmSUuzjNNUcoMQjnD7tB2Q+E8yUO5cqT/AC808uUJE4UvoBrp5nKI5E7hTJJUvW1vr01jWurpcpIKmTyF1Fs2Tz52hLX9o2dMq51URYdB+vrCCZOKiSokk5kw7H47e5BKP6NOI9o1zBhT3EHMDNX+o/YR7CiPIsjFRVJBHQpXDxhBycPeNkTUB7v0FzBSqoTXCGmaW+Xa6zYeDxFL7MEqeYq38qHy5qJfyAiLg09E6SXYLU8closBiOgSA46nQwpqJs6oLEYEaga9Tr9ItieEypae6kD77h9IHXJZ7DIs4f2RBObRvP8ABHIJkEGWSkjIiLLw/wDFNaGTOSVgfmGcV2qS8BKpoTHLuwllo6fT/inSKHeWpH+pCiPMCCf/ADqlV8tTKP8AyB8iI5EqlEeCl2f1ileQkNjlOk8Q7a07H/2ARshKz9Ewh4h2jSH+HLWs5uohIYcnKjbpFXFKeZjZVE+Yjf5CY5ZpejtE2gCri4OXMG49IF/g79I3/D/iqamjSgn/ABZACFDUpFkL6EBuqTFiPDgbN71ipO9j45bK0umsOcTU/DitQCRe77AbmHyuFAnYQi7U9s5NAgy5bTJ5yTokn8006D+nM+secqNnnSQq7ddpUUktFLKZSiypm4Rzb8yttAOYiTs9XomykqQQd9wdjHMpk1c2YqbMUVLUrEpRzJPvLTKNJSpklWOStUs/0n6jI+UTfOmyXn7Z2+WBE6ZW0cu4T+IlSlkzJSJvNJwE9c0/SHSfxSlo+enmoOxVL/WDTvaM5IviJUaVakIQVrIQlOalFgPH7Rzut/GFTNKkJB/mWorI/wBqQkeZimcX7UVNUp5swkDIWZP+lIsnwvzjJNIHkiyds+3mN5UhwjIqIZa/DNCfU8opFRUKWe8eg0HhHqZD84mRTecTuSQmeQWVUizwJFlXwtWG6Sx1aENNRKXMCE5u3lmTFGKdrYWOVol4VwtU+YEJsNVaARkX/gfCEyEhIBJOaucZHnN+jzyUPj3W8ukLsABZQdZd1OX68tPKPIyETRMFold3vXgWsRiSY8jI2S+poomSBeBlU76xkZHOkqCPP4QRIKYRkZBxVhI9+FGi5YePIyDHG9FVTJExMyStUuYMlJzvodFA2cFwWi2//qU8owqloxN8yCUv4MWjIyGLJJKrPLQnq+3NWoFKZnwwcykkr8FK+XwvFdCHO5JuSS5fMk6mMjIG30eZNgj34VoyMgWYuyPCNo9l8M+IbM+d33jIyPJim9g8zhzEgtbaPZXDHNvWMjIFzZ7sZDhiEAYg5jcTwB3EAczGRkPm+NUA9Ac6YS7l+ueXpE/ZrhqUSvikAqWX6B/lH1jIyCwSbTsKHTH6ahzh3vyjIyMhlgn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itchFamily="34" charset="0"/>
            </a:endParaRPr>
          </a:p>
        </p:txBody>
      </p:sp>
      <p:sp>
        <p:nvSpPr>
          <p:cNvPr id="228360" name="AutoShape 12" descr="data:image/jpeg;base64,/9j/4AAQSkZJRgABAQAAAQABAAD/2wCEAAkGBhQSEBQUExQVFRUWFh0YGBgYGRcYFhccFRccGhoYGBgYHCYfGBwjGxcWHy8gIycpLCwsFx8xNTAqNSYrLCkBCQoKDgwOGg8PGioiHyQpKSksKiwsLCwtLCksKSwsLCwsLCksLCwpLCwpLCwsLiwsKSwsLCksKSwtKSwsLCwsLP/AABEIAJYAyAMBIgACEQEDEQH/xAAcAAACAgMBAQAAAAAAAAAAAAAEBQMGAAIHAQj/xAA9EAABAgQEAwYEBAQGAwEAAAABAhEAAwQhEjFBUQVhcQYigZGh8BMyscEHQtHhFFJi8SMzcoKSshYkQxf/xAAZAQADAQEBAAAAAAAAAAAAAAACAwQBBQD/xAAmEQACAgICAgMAAQUAAAAAAAAAAQIRAyESMQRBEyJRFGFxgbHB/9oADAMBAAIRAxEAPwAc1qRZ3fQB25Ei0RzKxRS5CQG6wDST8PemFI5AWHIakwUZmI6+NtH8I5ck/wBIJR4ugczXIUcLjkHvvu33jRVQpIKgQAbsS7dHieqUUgAFhmeZOYhTxCe4CRqb+ETtNGR7IJaipRUcyXvzhtJWMyMjflz5wBRpHp9YObCklgQMxr+8HBBsPlqChofWNFySDa+vSNpaHjYqL5keDjxhrXsw8lMoMfEHlvtGwlBmHeI539I1wCZiBDFvmBcX65G2UbmkSEhISlhyAI5vm8CYYCpt/e8bBQIIPkbgxpSyVYLk4nIB1sbXPLXnDHhXCVT5gQ+rlWeBOr77CCSb6PVbpCum4YVLZAKv6QH9+MbVFFgKgqXgOoLD0OUdOo+GokoCJaWGupVzUdT6RHxDhKJ8vCuxHyq1R05biGfxq6HfA672coMgXdJGzHLrHszCz5W/vD6q4aqUpSFJYgsbd3kxyuMoFVSJdyke7xK8TiTtNdidMkKFnfXbkGbONf4fl76w8TT6/tG4ogbkQt4bMEiaGztERlEWH0BPm0WIyGsBAqqYO+fSPfDRlieXRFw1vFr/ANoV9pJwGCnRqy5p5D5E23zbpFlqOIpkylTvypBPMkWCRs6mHjFO4JINQpS1lipRUpRsFF8k8gPKOh4+OMFyZTjWrJqOjKmCUh+Qv57dYLl0SAWKiVHRAc+doOml2lSRbX+ptVcvrG65YldxDKmKzVt+ghkvJbf1K8WLkuT0iWmpUAZd7JiLj9oyCKWQEB9Sbk5kt+kZGfL+iZZUn9ehdVTyJiAySXc2d7trDGoF8QN8jfMB2PUZRGhYZ/3EDrmk6N71hbjt2Il2eVS/fWFk68zkBB08logEjvPf9RCpR9noo3lywCCOp3uPUQxlS/1/SAJTu3Vt97e9YNlTLO9mPJvZjIoyghMvM/Sxt9ucT9L73h9wfgCWC5qSpRHy4lJSHH9LE+J8IPPZOSq8tS0HUKZfkbGHxxtj3486sqq5ZADNzcPEmF4bVvZiYkug4wNB3VHwJv4GFakEEpYg7EMX6GNcGu0KcJR7RtKpVq+UEttFt7LUfw5ZKrTFlyDmAmwDeZbmIykowkJANkjb18S8SVSAb367RTDCouy/H4qW29jl4Gnzz8qc99ojlVbDCouWsd+pj34eR3vDOOxqx09mhkBScKw6TmN/35xS+IyfgrUgkkvbdQzBbYgi8XdSzCLtRSglC20wn6p+/lCs8LVom8nHcb/BHLGu8SnI2v8AWIVrAaHFFwJSmKyUD+UAYj1f5fr0iSMG9JEEccp9CwqDX2iIrQzBvKLaOy0laWAIUQcKsRsprOMmdtIoVQtQUUkZA9QoWb0MbKEo9hvFKL2LeL0QqJiZaiTLScSwNT+RHk6jvaCTRgABIZrJAy5ARhdFiLq01UdSNG0fSCaid8CXiV/mEMkbP+VP6xja69FWHB8j+2orsCqJiaZGFPemqz3c/aNKCkISSbrzLixOz8tBHlBQur4k0gqVkM2HKH8s2smw3hcVbM8nyOf1j0gaVQkjvnERkB3U+I1POMg5QtHsOUUSCCbKazDr9yOmsaJkvm8HTUuD0/vAk9LozUHa6c/26wdBGk6UNrjl7aAlOEggueQdyNGiaXTFKicfdP5S59SfURsZeEEAEvfNyd4xptBro8lOr5trtvDHhdMFTpaSxBWm3QufpDjsRwmTP+OJicTYMNyGBxOQxGqRFgldlJUuaJiMbpyTi7uTO5BPrBRxN0x0MTbTD0StYxRIuI1/iNCIjE8PFLidLg+yf+JDd4tAlXLQtipIVhuCzkNscx0jFpctyy5ho8TPAPeDpUztmCNYJLQxYr6J5aXA5+3iGesYgNG9/eNJvEUJmFBVzBbQ6HYwt4hWMoEZZcjk0HRRjwNvoaTah+obwfSDKaqCk8xmP0ivSax33PkLZn0iSRW4FhzYhvFs/e8eoZLxtUO1T7G/swFxjvyS12Yjw2hXUVtgkny0OfsQwpZryc92/wCTR5xtUKyeN9dkXCqBKWWpitrbJ/U89Iey03gSQkACCUKhcYqKpHOWNQVRDZFiIUTODoM1aykd5T5b5+rw0Su0bJl2vr94VljyVMVLRW+0VHLRIMwpA+F3gdtPv6CKDIkKqF/FVYA90Eabtv71jpvaumCqSak5ED/uk/aKjIkYXzA2ziScPQrJmah8aNJMkDK0TKU2sZiaI1qjVohPCTGRGqcOkZBaPAcpfeAOVr7dd4GmSk2ckdCoA/8AGM+Lax/cRGmZsCm+4+2UF0GSLl29vA8w7qATvlfaB6+YQMQPlFfqOLOe/iI96D6xkp10hsafZ0HsRx9CK1MsEkTRgf8AK4unq9x4x0yYI+dqepBIKVXBcEZgguDu7x2rsr2hFZShWUxPdWBooDTkbHx5QzBk5afZbjS9B01MBT07fvBc2bZjn7vCubUNq0Vo6WKLZ7T1ZSsOb+mTR7UqALe3hfU1KVd0uFPY6HVuR/aA59Ysd0uWGb3H6xukdHHgvZPXzQS7jqNCzX8oAmz3AD3BD9NYXVPEGUdXy5tZ/P7xJNoyaYrAUJoWoFKnBbbCcixt+8KnkUey6OPjSNxWKfMMDYZW/tBsyrsb5atrCKbKallz0qL4lIWDoQe7+niIFrZq0plqVYTE4k3uQ+FztcQKyp7sZ8akWVVcCAS2x9Mof8ImhUsBx3kqA6ufo8c5XWlgDu48LfpFn7M1xFO75TFW8En7mGwlZPnwfQtyJrh92MES15De58IBlKsCMgBy0iFVc5ZJ8en0jyVnD+JydIe/FcFug+8MQLBrsBlyiv0yXILwzlsgYj7MZKJHnhWhf2wnNTt/MtKfLvH6RUsVg3hFy4hRJqCnGCyXYAsHLOTqY2k8CkD/AOSfFz94nljbdkE8Tk7KQpcZj3h92q4GhEv4svusoBQvhZVnGoL6axWZMwnqIW1TomlHi6ZgD5t94yNly3F/OMgKBKVS8XR3cKmGux5kXv8AWHEiuSoZjLMGOfCWQbPEqZ6hzzgkq6KuCOhUtCurBlyQZitcIsnbETZI65wVL/Bycr/MnykcglSyPLCI6N2VTK/gpBpwBKVLSoNmSUjEVbqxAu+ohgsQ5QT2w1jXs5VN/BlOlUp9/hBv+7wZ2e7LT+HzgtNQJsshlpKFJJbIgubg76Ex0AysRPLPfLaBp1HY69T+kNUF2izFBJkFYQpOJJcaEacjCCpm5g++cNlgocNZV2zEJ56gTf8AfYw47PjxoF+M7fzA2frEfFKxMsJWScJUHYXAJu3S/kIL4nTJQgLSG3L8nyMIa+qQqWnE+FCkqKUkYikHvMSGByILGF5OjpYly36BpsuUasS1rWmWVlJVZ0kuBnmHZ4N4/wAXUhUtE5lrlEJmC4E5KTa/MAf8jAHFeGSZqMdKqaogsuUtLzEAv3gUC6ecCTZkqoIWuatCxZRMsqRhSO6cQU5Uo6Mwjkznyat9FFJtN3/0aTeGKVMEunP/AK9SomWpb4U9zEpBa7pAHpzgCnqpdQqklzCQlAKFNmUuVMDobEeMN6FK0CSpctRRJQQkZMqZMSFKXcBIKLubFJhNxhK1/BP+HLRhBRLl4Xl4mKipKe8CScQxZhoTGX6xeOTnLj3/ALI6ieKiYoypYRcYJaQflyzP5vlc5XMWP+DFPLCQX/MpQJYqULtyDADpEPDFSyCpNOJRQMKVYlFU0HMnFb8rd3+YxItHxahEgAl2yuwxhz0Z8463jr6WFN0q6SLJxOr+HLQnVQHoBnA9ENX8Yi7USSKh37pFvCze949oCSsAB/2+0Uo58Ir4+S97LNRlg5zb25gsrcDzgJCLgG4ADbe7QU93jJHEz7ZNLTBKBA8uC5YhTJJIRds6gJkBOq1+iBiP2ikfEIyDvtDjtbxETanCLolDDyd+8fO3+2K9LISfmOZOZLvy0ibI9kGR3IMTPexDGMiJSgRYxkZyYo5x/DvGipBAh0KPFcNfNrDozRkyiAAcXu989vvClyKkWb8Ku2gp1GknqAlLU8pRNkLOaSdEqzBycne3YFAN7+mkfPEySopwu4ybCPqzxdOynbaZTpTKnkqQAyVZrTyV/On1HOK8c70w4S/To05BBce2+8CzOIMRiuk67HnEkmvRNSFJIL5FJseh+2kAV0s3ZvfLeHrRdiqyaoIWl03cePvOKvWy8JLCz+TWEGKrFJyz1F/bR5VKxJfNxlbF0bXr6QbX4dfAnD+wDQVhfAFMdHuDe7g2yf0iLiPBpbg/KCPmSPMKSAxz0aBDQFcxKUKYqLB9Lcr6QxrJc74JEyUpkqHfS5SWzY2O+YzjLtbLotKWnRWKGZNp1KkmcuXKmFyuVnMwWwhViOYfmxjSfTD46VBX+DjBUVIxLFxiK0ggLHTPlEs6ellBTKTYtk+xB0MBBBxWLjPFZwBYvzuOr7RFk8eLdnRjFbfVhVZUJWZ0uRLKkzldxRSUqQy8TJSg4AnINszxNW8PnmUmVOWnAkghAV3QsDCS6Uk3DvfeC6OcBhCbJBHdBLXztzObNBHEDjSEhndr6DMkxsPDil9mJdKSVa/rv/IPSzVqmBAOK11GyUB9cwlIyA/WLpwukTLBADm2JX5ltqeQ/l0eKpSgJSUJDpPeJa6jkX5bDSLPS1LSg5D4d26ejDrFcIKKpHP83lNUugftMjFMl8gXb/b+hgrhNMJYvZRzOw25nN/KF0+pdZJOVhZ769WJiVNSVAJTt3iNSNP1gxDi1jUB0axJNjyHQQSiVrCqgpiSH6nrD2SPpASRzM0Yx6JJKYW9qOPCnl4Un/FWLf0JNis/bfwjXjvaJFKkiyphyS+Q/mVskbZmObVdepUxUwlS1rLqUS4OzAWAGgG8InLiczLk9IJVOvGigCzN4i5+kBJnkm8GSZiTmfOJbsiCpYt7aMgGfWhOTlth6OdYyMc4rs0VlJSUjEFFWYAZtyGzHMtEy6d9xbTXliOXhEFJXjUBJ3YXbS4hiqoSz3L7fW8OVMqaBp1EcIOZA0t1jJRBzA+8bTqlxaFVRWM+fL7vBaR6hpTcZmUyiZS2GoN0nqPuIs3C/wAQpM1kTv8ACXlf5D0Xp4+cc2VWvuftAkw+9POCWQZCTj0dsqUBQBFwbhQP0P7wvmJKdCX8+Rimdk+ztaUiZLnKp5Sg4zVjG4lG2E7nOLcZKkjvKK9yQlLndk2EURdo6/jzmwaZPAVkxex1frtpFo4dxATZYwljl/pI/Voq00cvv9YCTULlqeWCPp0I1jbK8qWSO1st9TTIUQ8qUVG5JloNm1tuc4W13CpagcUmWbG4GA21dDQJL7SKUAFhiC+dnjyr44VJ5tv6vBfUZhU9bAarh0pIUJalps7LIUm2VwAR6wsXXkHvAPkRpz9842rOKkow+J1J6wIiSVsMzsLn0hM5JHReWMF9mM6fihTtmDu1tPekWCpVMEsKUMIJDA5kHVtLtzjXsN2WF581JISWlpULFQzUQdE6A69IccZSFYd3Ofr6wcXasgy+XCUuMUIpKCS5u/vwhzQygzQOiU3swdTSCbiw3Nh9I1E05toZUuwDch94YGamUhUxZCUISVKJ0CQ5eA5CUy0laiAAHKlGwjnvb7tWqoQZcpxJBdWhW2RI0SNB4wuUqVnH8jKvQp4jxU1E2ZMI/wAxZUxALA5Z7Bh4R4mZhIdvf0hVKqbWzj2VNU3eNyfHx2MRuXs5zGy6tBIcX6ZvZucQTZoPyv8A26X0HlAaHJFnyAYn6ExPTqIsGBcXJIZjlsx5xNOd+gaslCS/ed9Rr76x7GU+bnGwe6dydCbRkKs9xKoO0c0JCVJQUviA7wvyuRBFP2kAPyHJgMTt0yMR/wABaPU8IBGx0/eLvkj+D/lC09oEnMt1BEaKrELLO/n6OBEY4MsDJTe9I3/8fLYiEsdSB65W5x7nF62app+jaloVzl4ZKFrOwGXU5AczF47LfhskrC6lltf4Y+R9Ao/m+kO+wq6VdOlNOUggd5L95xmon899b5jKLhQyAHc3hmNWyiNIDVQtkPt9IDq5AAuH9YsE0J3gOdKSdR78YrK4Zf0qFVKcsEn9YCVQufbRZK6kSM1FtrJ9XPlAEydKSzgZ3BV9gzQSOhHImtClVGG5QBUSMJxBnF+Xi9mh8agg2AbkAG5c4Vz5KlkkwLo1ziiagq6eYyVplpWD+ZCQD0LfWLdKCEI7gSkf0JCf+sUhPDQNImRSsWDjoTGa/Caa5lzm8SCQcRs2LOK2viomzCpiz93S29vpElFQuhSzkhBJ8svG0D8Mpu6PeUY2T38b0NpE0NkPKJlVZTo+z5DyuYjkyYLCHgOQiWVsUcQlGeGmEkZgZAcwBrFJ7T8KmSUPmh7q2BFsW146V/DtlfrEU+hCgXAIbI8+UInYmSUuzjNNUcoMQjnD7tB2Q+E8yUO5cqT/AC808uUJE4UvoBrp5nKI5E7hTJJUvW1vr01jWurpcpIKmTyF1Fs2Tz52hLX9o2dMq51URYdB+vrCCZOKiSokk5kw7H47e5BKP6NOI9o1zBhT3EHMDNX+o/YR7CiPIsjFRVJBHQpXDxhBycPeNkTUB7v0FzBSqoTXCGmaW+Xa6zYeDxFL7MEqeYq38qHy5qJfyAiLg09E6SXYLU8closBiOgSA46nQwpqJs6oLEYEaga9Tr9ItieEypae6kD77h9IHXJZ7DIs4f2RBObRvP8ABHIJkEGWSkjIiLLw/wDFNaGTOSVgfmGcV2qS8BKpoTHLuwllo6fT/inSKHeWpH+pCiPMCCf/ADqlV8tTKP8AyB8iI5EqlEeCl2f1ileQkNjlOk8Q7a07H/2ARshKz9Ewh4h2jSH+HLWs5uohIYcnKjbpFXFKeZjZVE+Yjf5CY5ZpejtE2gCri4OXMG49IF/g79I3/D/iqamjSgn/ABZACFDUpFkL6EBuqTFiPDgbN71ipO9j45bK0umsOcTU/DitQCRe77AbmHyuFAnYQi7U9s5NAgy5bTJ5yTokn8006D+nM+secqNnnSQq7ddpUUktFLKZSiypm4Rzb8yttAOYiTs9XomykqQQd9wdjHMpk1c2YqbMUVLUrEpRzJPvLTKNJSpklWOStUs/0n6jI+UTfOmyXn7Z2+WBE6ZW0cu4T+IlSlkzJSJvNJwE9c0/SHSfxSlo+enmoOxVL/WDTvaM5IviJUaVakIQVrIQlOalFgPH7Rzut/GFTNKkJB/mWorI/wBqQkeZimcX7UVNUp5swkDIWZP+lIsnwvzjJNIHkiyds+3mN5UhwjIqIZa/DNCfU8opFRUKWe8eg0HhHqZD84mRTecTuSQmeQWVUizwJFlXwtWG6Sx1aENNRKXMCE5u3lmTFGKdrYWOVol4VwtU+YEJsNVaARkX/gfCEyEhIBJOaucZHnN+jzyUPj3W8ukLsABZQdZd1OX68tPKPIyETRMFold3vXgWsRiSY8jI2S+poomSBeBlU76xkZHOkqCPP4QRIKYRkZBxVhI9+FGi5YePIyDHG9FVTJExMyStUuYMlJzvodFA2cFwWi2//qU8owqloxN8yCUv4MWjIyGLJJKrPLQnq+3NWoFKZnwwcykkr8FK+XwvFdCHO5JuSS5fMk6mMjIG30eZNgj34VoyMgWYuyPCNo9l8M+IbM+d33jIyPJim9g8zhzEgtbaPZXDHNvWMjIFzZ7sZDhiEAYg5jcTwB3EAczGRkPm+NUA9Ac6YS7l+ueXpE/ZrhqUSvikAqWX6B/lH1jIyCwSbTsKHTH6ahzh3vyjIyMhlgn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itchFamily="34" charset="0"/>
            </a:endParaRPr>
          </a:p>
        </p:txBody>
      </p:sp>
      <p:pic>
        <p:nvPicPr>
          <p:cNvPr id="228361" name="Picture 14" descr="睡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976313"/>
            <a:ext cx="145415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360863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3" name="Picture 12" descr="睡姿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13250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8A8557C8-2EDF-403B-98E0-1A422CC6EB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latin typeface="+mn-ea"/>
                <a:ea typeface="+mn-ea"/>
              </a:rPr>
              <a:t>睡禪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xmlns="" id="{73CEB848-FDC6-4A73-9E26-966F7F5BD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37" y="1958692"/>
            <a:ext cx="8229600" cy="4389437"/>
          </a:xfrm>
          <a:extLst/>
        </p:spPr>
        <p:txBody>
          <a:bodyPr lIns="92075" tIns="46038" rIns="92075" bIns="46038"/>
          <a:lstStyle/>
          <a:p>
            <a:pPr marL="1737360" lvl="6" indent="0" algn="just">
              <a:lnSpc>
                <a:spcPct val="90000"/>
              </a:lnSpc>
              <a:buFont typeface="Wingdings 2"/>
              <a:buNone/>
              <a:defRPr/>
            </a:pPr>
            <a:r>
              <a:rPr lang="zh-TW" altLang="en-US" sz="2400" dirty="0">
                <a:solidFill>
                  <a:srgbClr val="00823B"/>
                </a:solidFill>
              </a:rPr>
              <a:t>睡覺前一小時就要靜心，不要工作、看電腦、打機、看電視或傾電話。</a:t>
            </a:r>
            <a:endParaRPr lang="en-US" altLang="zh-TW" sz="2400" dirty="0">
              <a:solidFill>
                <a:srgbClr val="00823B"/>
              </a:solidFill>
            </a:endParaRPr>
          </a:p>
          <a:p>
            <a:pPr marL="1737360" lvl="6" indent="0" algn="just">
              <a:lnSpc>
                <a:spcPct val="90000"/>
              </a:lnSpc>
              <a:buFont typeface="Wingdings 2"/>
              <a:buNone/>
              <a:defRPr/>
            </a:pPr>
            <a:r>
              <a:rPr lang="zh-TW" altLang="en-US" sz="2400" dirty="0">
                <a:solidFill>
                  <a:srgbClr val="00823B"/>
                </a:solidFill>
              </a:rPr>
              <a:t>晚上十一點前就要入睡。</a:t>
            </a:r>
            <a:endParaRPr lang="en-US" altLang="zh-TW" sz="2400" dirty="0">
              <a:solidFill>
                <a:srgbClr val="00823B"/>
              </a:solidFill>
            </a:endParaRPr>
          </a:p>
          <a:p>
            <a:pPr marL="1737360" lvl="6" indent="0" algn="just">
              <a:lnSpc>
                <a:spcPct val="90000"/>
              </a:lnSpc>
              <a:buFont typeface="Wingdings 2"/>
              <a:buNone/>
              <a:defRPr/>
            </a:pPr>
            <a:r>
              <a:rPr lang="zh-TW" altLang="en-US" sz="2400" dirty="0">
                <a:solidFill>
                  <a:srgbClr val="00823B"/>
                </a:solidFill>
              </a:rPr>
              <a:t>用你感覺最舒適的姿勢睡覺。放鬆腰跨，放鬆後頸部位，放鬆後頸十字位的肌肉，放鬆全身，感覺身體的重量，（把感覺放在身體與床的接觸點上），找回入睡的感覺，入睡</a:t>
            </a:r>
            <a:r>
              <a:rPr lang="en-US" altLang="zh-TW" sz="2400" dirty="0">
                <a:solidFill>
                  <a:srgbClr val="00823B"/>
                </a:solidFill>
              </a:rPr>
              <a:t>…</a:t>
            </a:r>
            <a:r>
              <a:rPr lang="zh-TW" altLang="en-US" sz="2400" dirty="0">
                <a:solidFill>
                  <a:srgbClr val="00823B"/>
                </a:solidFill>
              </a:rPr>
              <a:t>入睡。記著用身體去睡覺，睡眠的時候大腦是有活動的，切忌數綿羊，或把念頭放在思念上。</a:t>
            </a:r>
          </a:p>
        </p:txBody>
      </p:sp>
      <p:sp>
        <p:nvSpPr>
          <p:cNvPr id="230404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5E16C38-AE39-440A-9776-905C71D81968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115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230405" name="AutoShape 6" descr="data:image/jpeg;base64,/9j/4AAQSkZJRgABAQAAAQABAAD/2wCEAAkGBhQSEBQUExQVFRUWFh0YGBgYGRcYFhccFRccGhoYGBgYHCYfGBwjGxcWHy8gIycpLCwsFx8xNTAqNSYrLCkBCQoKDgwOGg8PGioiHyQpKSksKiwsLCwtLCksKSwsLCwsLCksLCwpLCwpLCwsLiwsKSwsLCksKSwtKSwsLCwsLP/AABEIAJYAyAMBIgACEQEDEQH/xAAcAAACAgMBAQAAAAAAAAAAAAAEBQMGAAIHAQj/xAA9EAABAgQEAwYEBAQGAwEAAAABAhEAAwQhEjFBUQVhcQYigZGh8BMyscEHQtHhFFJi8SMzcoKSshYkQxf/xAAZAQADAQEBAAAAAAAAAAAAAAACAwQBBQD/xAAmEQACAgICAgMAAQUAAAAAAAAAAQIRAyESMQRBEyJRFGFxgbHB/9oADAMBAAIRAxEAPwAc1qRZ3fQB25Ei0RzKxRS5CQG6wDST8PemFI5AWHIakwUZmI6+NtH8I5ck/wBIJR4ugczXIUcLjkHvvu33jRVQpIKgQAbsS7dHieqUUgAFhmeZOYhTxCe4CRqb+ETtNGR7IJaipRUcyXvzhtJWMyMjflz5wBRpHp9YObCklgQMxr+8HBBsPlqChofWNFySDa+vSNpaHjYqL5keDjxhrXsw8lMoMfEHlvtGwlBmHeI539I1wCZiBDFvmBcX65G2UbmkSEhISlhyAI5vm8CYYCpt/e8bBQIIPkbgxpSyVYLk4nIB1sbXPLXnDHhXCVT5gQ+rlWeBOr77CCSb6PVbpCum4YVLZAKv6QH9+MbVFFgKgqXgOoLD0OUdOo+GokoCJaWGupVzUdT6RHxDhKJ8vCuxHyq1R05biGfxq6HfA672coMgXdJGzHLrHszCz5W/vD6q4aqUpSFJYgsbd3kxyuMoFVSJdyke7xK8TiTtNdidMkKFnfXbkGbONf4fl76w8TT6/tG4ogbkQt4bMEiaGztERlEWH0BPm0WIyGsBAqqYO+fSPfDRlieXRFw1vFr/ANoV9pJwGCnRqy5p5D5E23zbpFlqOIpkylTvypBPMkWCRs6mHjFO4JINQpS1lipRUpRsFF8k8gPKOh4+OMFyZTjWrJqOjKmCUh+Qv57dYLl0SAWKiVHRAc+doOml2lSRbX+ptVcvrG65YldxDKmKzVt+ghkvJbf1K8WLkuT0iWmpUAZd7JiLj9oyCKWQEB9Sbk5kt+kZGfL+iZZUn9ehdVTyJiAySXc2d7trDGoF8QN8jfMB2PUZRGhYZ/3EDrmk6N71hbjt2Il2eVS/fWFk68zkBB08logEjvPf9RCpR9noo3lywCCOp3uPUQxlS/1/SAJTu3Vt97e9YNlTLO9mPJvZjIoyghMvM/Sxt9ucT9L73h9wfgCWC5qSpRHy4lJSHH9LE+J8IPPZOSq8tS0HUKZfkbGHxxtj3486sqq5ZADNzcPEmF4bVvZiYkug4wNB3VHwJv4GFakEEpYg7EMX6GNcGu0KcJR7RtKpVq+UEttFt7LUfw5ZKrTFlyDmAmwDeZbmIykowkJANkjb18S8SVSAb367RTDCouy/H4qW29jl4Gnzz8qc99ojlVbDCouWsd+pj34eR3vDOOxqx09mhkBScKw6TmN/35xS+IyfgrUgkkvbdQzBbYgi8XdSzCLtRSglC20wn6p+/lCs8LVom8nHcb/BHLGu8SnI2v8AWIVrAaHFFwJSmKyUD+UAYj1f5fr0iSMG9JEEccp9CwqDX2iIrQzBvKLaOy0laWAIUQcKsRsprOMmdtIoVQtQUUkZA9QoWb0MbKEo9hvFKL2LeL0QqJiZaiTLScSwNT+RHk6jvaCTRgABIZrJAy5ARhdFiLq01UdSNG0fSCaid8CXiV/mEMkbP+VP6xja69FWHB8j+2orsCqJiaZGFPemqz3c/aNKCkISSbrzLixOz8tBHlBQur4k0gqVkM2HKH8s2smw3hcVbM8nyOf1j0gaVQkjvnERkB3U+I1POMg5QtHsOUUSCCbKazDr9yOmsaJkvm8HTUuD0/vAk9LozUHa6c/26wdBGk6UNrjl7aAlOEggueQdyNGiaXTFKicfdP5S59SfURsZeEEAEvfNyd4xptBro8lOr5trtvDHhdMFTpaSxBWm3QufpDjsRwmTP+OJicTYMNyGBxOQxGqRFgldlJUuaJiMbpyTi7uTO5BPrBRxN0x0MTbTD0StYxRIuI1/iNCIjE8PFLidLg+yf+JDd4tAlXLQtipIVhuCzkNscx0jFpctyy5ho8TPAPeDpUztmCNYJLQxYr6J5aXA5+3iGesYgNG9/eNJvEUJmFBVzBbQ6HYwt4hWMoEZZcjk0HRRjwNvoaTah+obwfSDKaqCk8xmP0ivSax33PkLZn0iSRW4FhzYhvFs/e8eoZLxtUO1T7G/swFxjvyS12Yjw2hXUVtgkny0OfsQwpZryc92/wCTR5xtUKyeN9dkXCqBKWWpitrbJ/U89Iey03gSQkACCUKhcYqKpHOWNQVRDZFiIUTODoM1aykd5T5b5+rw0Su0bJl2vr94VljyVMVLRW+0VHLRIMwpA+F3gdtPv6CKDIkKqF/FVYA90Eabtv71jpvaumCqSak5ED/uk/aKjIkYXzA2ziScPQrJmah8aNJMkDK0TKU2sZiaI1qjVohPCTGRGqcOkZBaPAcpfeAOVr7dd4GmSk2ckdCoA/8AGM+Lax/cRGmZsCm+4+2UF0GSLl29vA8w7qATvlfaB6+YQMQPlFfqOLOe/iI96D6xkp10hsafZ0HsRx9CK1MsEkTRgf8AK4unq9x4x0yYI+dqepBIKVXBcEZgguDu7x2rsr2hFZShWUxPdWBooDTkbHx5QzBk5afZbjS9B01MBT07fvBc2bZjn7vCubUNq0Vo6WKLZ7T1ZSsOb+mTR7UqALe3hfU1KVd0uFPY6HVuR/aA59Ysd0uWGb3H6xukdHHgvZPXzQS7jqNCzX8oAmz3AD3BD9NYXVPEGUdXy5tZ/P7xJNoyaYrAUJoWoFKnBbbCcixt+8KnkUey6OPjSNxWKfMMDYZW/tBsyrsb5atrCKbKallz0qL4lIWDoQe7+niIFrZq0plqVYTE4k3uQ+FztcQKyp7sZ8akWVVcCAS2x9Mof8ImhUsBx3kqA6ufo8c5XWlgDu48LfpFn7M1xFO75TFW8En7mGwlZPnwfQtyJrh92MES15De58IBlKsCMgBy0iFVc5ZJ8en0jyVnD+JydIe/FcFug+8MQLBrsBlyiv0yXILwzlsgYj7MZKJHnhWhf2wnNTt/MtKfLvH6RUsVg3hFy4hRJqCnGCyXYAsHLOTqY2k8CkD/AOSfFz94nljbdkE8Tk7KQpcZj3h92q4GhEv4svusoBQvhZVnGoL6axWZMwnqIW1TomlHi6ZgD5t94yNly3F/OMgKBKVS8XR3cKmGux5kXv8AWHEiuSoZjLMGOfCWQbPEqZ6hzzgkq6KuCOhUtCurBlyQZitcIsnbETZI65wVL/Bycr/MnykcglSyPLCI6N2VTK/gpBpwBKVLSoNmSUjEVbqxAu+ohgsQ5QT2w1jXs5VN/BlOlUp9/hBv+7wZ2e7LT+HzgtNQJsshlpKFJJbIgubg76Ex0AysRPLPfLaBp1HY69T+kNUF2izFBJkFYQpOJJcaEacjCCpm5g++cNlgocNZV2zEJ56gTf8AfYw47PjxoF+M7fzA2frEfFKxMsJWScJUHYXAJu3S/kIL4nTJQgLSG3L8nyMIa+qQqWnE+FCkqKUkYikHvMSGByILGF5OjpYly36BpsuUasS1rWmWVlJVZ0kuBnmHZ4N4/wAXUhUtE5lrlEJmC4E5KTa/MAf8jAHFeGSZqMdKqaogsuUtLzEAv3gUC6ecCTZkqoIWuatCxZRMsqRhSO6cQU5Uo6Mwjkznyat9FFJtN3/0aTeGKVMEunP/AK9SomWpb4U9zEpBa7pAHpzgCnqpdQqklzCQlAKFNmUuVMDobEeMN6FK0CSpctRRJQQkZMqZMSFKXcBIKLubFJhNxhK1/BP+HLRhBRLl4Xl4mKipKe8CScQxZhoTGX6xeOTnLj3/ALI6ieKiYoypYRcYJaQflyzP5vlc5XMWP+DFPLCQX/MpQJYqULtyDADpEPDFSyCpNOJRQMKVYlFU0HMnFb8rd3+YxItHxahEgAl2yuwxhz0Z8463jr6WFN0q6SLJxOr+HLQnVQHoBnA9ENX8Yi7USSKh37pFvCze949oCSsAB/2+0Uo58Ir4+S97LNRlg5zb25gsrcDzgJCLgG4ADbe7QU93jJHEz7ZNLTBKBA8uC5YhTJJIRds6gJkBOq1+iBiP2ikfEIyDvtDjtbxETanCLolDDyd+8fO3+2K9LISfmOZOZLvy0ibI9kGR3IMTPexDGMiJSgRYxkZyYo5x/DvGipBAh0KPFcNfNrDozRkyiAAcXu989vvClyKkWb8Ku2gp1GknqAlLU8pRNkLOaSdEqzBycne3YFAN7+mkfPEySopwu4ybCPqzxdOynbaZTpTKnkqQAyVZrTyV/On1HOK8c70w4S/To05BBce2+8CzOIMRiuk67HnEkmvRNSFJIL5FJseh+2kAV0s3ZvfLeHrRdiqyaoIWl03cePvOKvWy8JLCz+TWEGKrFJyz1F/bR5VKxJfNxlbF0bXr6QbX4dfAnD+wDQVhfAFMdHuDe7g2yf0iLiPBpbg/KCPmSPMKSAxz0aBDQFcxKUKYqLB9Lcr6QxrJc74JEyUpkqHfS5SWzY2O+YzjLtbLotKWnRWKGZNp1KkmcuXKmFyuVnMwWwhViOYfmxjSfTD46VBX+DjBUVIxLFxiK0ggLHTPlEs6ellBTKTYtk+xB0MBBBxWLjPFZwBYvzuOr7RFk8eLdnRjFbfVhVZUJWZ0uRLKkzldxRSUqQy8TJSg4AnINszxNW8PnmUmVOWnAkghAV3QsDCS6Uk3DvfeC6OcBhCbJBHdBLXztzObNBHEDjSEhndr6DMkxsPDil9mJdKSVa/rv/IPSzVqmBAOK11GyUB9cwlIyA/WLpwukTLBADm2JX5ltqeQ/l0eKpSgJSUJDpPeJa6jkX5bDSLPS1LSg5D4d26ejDrFcIKKpHP83lNUugftMjFMl8gXb/b+hgrhNMJYvZRzOw25nN/KF0+pdZJOVhZ769WJiVNSVAJTt3iNSNP1gxDi1jUB0axJNjyHQQSiVrCqgpiSH6nrD2SPpASRzM0Yx6JJKYW9qOPCnl4Un/FWLf0JNis/bfwjXjvaJFKkiyphyS+Q/mVskbZmObVdepUxUwlS1rLqUS4OzAWAGgG8InLiczLk9IJVOvGigCzN4i5+kBJnkm8GSZiTmfOJbsiCpYt7aMgGfWhOTlth6OdYyMc4rs0VlJSUjEFFWYAZtyGzHMtEy6d9xbTXliOXhEFJXjUBJ3YXbS4hiqoSz3L7fW8OVMqaBp1EcIOZA0t1jJRBzA+8bTqlxaFVRWM+fL7vBaR6hpTcZmUyiZS2GoN0nqPuIs3C/wAQpM1kTv8ACXlf5D0Xp4+cc2VWvuftAkw+9POCWQZCTj0dsqUBQBFwbhQP0P7wvmJKdCX8+Rimdk+ztaUiZLnKp5Sg4zVjG4lG2E7nOLcZKkjvKK9yQlLndk2EURdo6/jzmwaZPAVkxex1frtpFo4dxATZYwljl/pI/Voq00cvv9YCTULlqeWCPp0I1jbK8qWSO1st9TTIUQ8qUVG5JloNm1tuc4W13CpagcUmWbG4GA21dDQJL7SKUAFhiC+dnjyr44VJ5tv6vBfUZhU9bAarh0pIUJalps7LIUm2VwAR6wsXXkHvAPkRpz9842rOKkow+J1J6wIiSVsMzsLn0hM5JHReWMF9mM6fihTtmDu1tPekWCpVMEsKUMIJDA5kHVtLtzjXsN2WF581JISWlpULFQzUQdE6A69IccZSFYd3Ofr6wcXasgy+XCUuMUIpKCS5u/vwhzQygzQOiU3swdTSCbiw3Nh9I1E05toZUuwDch94YGamUhUxZCUISVKJ0CQ5eA5CUy0laiAAHKlGwjnvb7tWqoQZcpxJBdWhW2RI0SNB4wuUqVnH8jKvQp4jxU1E2ZMI/wAxZUxALA5Z7Bh4R4mZhIdvf0hVKqbWzj2VNU3eNyfHx2MRuXs5zGy6tBIcX6ZvZucQTZoPyv8A26X0HlAaHJFnyAYn6ExPTqIsGBcXJIZjlsx5xNOd+gaslCS/ed9Rr76x7GU+bnGwe6dydCbRkKs9xKoO0c0JCVJQUviA7wvyuRBFP2kAPyHJgMTt0yMR/wABaPU8IBGx0/eLvkj+D/lC09oEnMt1BEaKrELLO/n6OBEY4MsDJTe9I3/8fLYiEsdSB65W5x7nF62app+jaloVzl4ZKFrOwGXU5AczF47LfhskrC6lltf4Y+R9Ao/m+kO+wq6VdOlNOUggd5L95xmon899b5jKLhQyAHc3hmNWyiNIDVQtkPt9IDq5AAuH9YsE0J3gOdKSdR78YrK4Zf0qFVKcsEn9YCVQufbRZK6kSM1FtrJ9XPlAEydKSzgZ3BV9gzQSOhHImtClVGG5QBUSMJxBnF+Xi9mh8agg2AbkAG5c4Vz5KlkkwLo1ziiagq6eYyVplpWD+ZCQD0LfWLdKCEI7gSkf0JCf+sUhPDQNImRSsWDjoTGa/Caa5lzm8SCQcRs2LOK2viomzCpiz93S29vpElFQuhSzkhBJ8svG0D8Mpu6PeUY2T38b0NpE0NkPKJlVZTo+z5DyuYjkyYLCHgOQiWVsUcQlGeGmEkZgZAcwBrFJ7T8KmSUPmh7q2BFsW146V/DtlfrEU+hCgXAIbI8+UInYmSUuzjNNUcoMQjnD7tB2Q+E8yUO5cqT/AC808uUJE4UvoBrp5nKI5E7hTJJUvW1vr01jWurpcpIKmTyF1Fs2Tz52hLX9o2dMq51URYdB+vrCCZOKiSokk5kw7H47e5BKP6NOI9o1zBhT3EHMDNX+o/YR7CiPIsjFRVJBHQpXDxhBycPeNkTUB7v0FzBSqoTXCGmaW+Xa6zYeDxFL7MEqeYq38qHy5qJfyAiLg09E6SXYLU8closBiOgSA46nQwpqJs6oLEYEaga9Tr9ItieEypae6kD77h9IHXJZ7DIs4f2RBObRvP8ABHIJkEGWSkjIiLLw/wDFNaGTOSVgfmGcV2qS8BKpoTHLuwllo6fT/inSKHeWpH+pCiPMCCf/ADqlV8tTKP8AyB8iI5EqlEeCl2f1ileQkNjlOk8Q7a07H/2ARshKz9Ewh4h2jSH+HLWs5uohIYcnKjbpFXFKeZjZVE+Yjf5CY5ZpejtE2gCri4OXMG49IF/g79I3/D/iqamjSgn/ABZACFDUpFkL6EBuqTFiPDgbN71ipO9j45bK0umsOcTU/DitQCRe77AbmHyuFAnYQi7U9s5NAgy5bTJ5yTokn8006D+nM+secqNnnSQq7ddpUUktFLKZSiypm4Rzb8yttAOYiTs9XomykqQQd9wdjHMpk1c2YqbMUVLUrEpRzJPvLTKNJSpklWOStUs/0n6jI+UTfOmyXn7Z2+WBE6ZW0cu4T+IlSlkzJSJvNJwE9c0/SHSfxSlo+enmoOxVL/WDTvaM5IviJUaVakIQVrIQlOalFgPH7Rzut/GFTNKkJB/mWorI/wBqQkeZimcX7UVNUp5swkDIWZP+lIsnwvzjJNIHkiyds+3mN5UhwjIqIZa/DNCfU8opFRUKWe8eg0HhHqZD84mRTecTuSQmeQWVUizwJFlXwtWG6Sx1aENNRKXMCE5u3lmTFGKdrYWOVol4VwtU+YEJsNVaARkX/gfCEyEhIBJOaucZHnN+jzyUPj3W8ukLsABZQdZd1OX68tPKPIyETRMFold3vXgWsRiSY8jI2S+poomSBeBlU76xkZHOkqCPP4QRIKYRkZBxVhI9+FGi5YePIyDHG9FVTJExMyStUuYMlJzvodFA2cFwWi2//qU8owqloxN8yCUv4MWjIyGLJJKrPLQnq+3NWoFKZnwwcykkr8FK+XwvFdCHO5JuSS5fMk6mMjIG30eZNgj34VoyMgWYuyPCNo9l8M+IbM+d33jIyPJim9g8zhzEgtbaPZXDHNvWMjIFzZ7sZDhiEAYg5jcTwB3EAczGRkPm+NUA9Ac6YS7l+ueXpE/ZrhqUSvikAqWX6B/lH1jIyCwSbTsKHTH6ahzh3vyjIyMhlg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itchFamily="34" charset="0"/>
            </a:endParaRPr>
          </a:p>
        </p:txBody>
      </p:sp>
      <p:sp>
        <p:nvSpPr>
          <p:cNvPr id="230406" name="AutoShape 8" descr="data:image/jpeg;base64,/9j/4AAQSkZJRgABAQAAAQABAAD/2wCEAAkGBhQSEBQUExQVFRUWFh0YGBgYGRcYFhccFRccGhoYGBgYHCYfGBwjGxcWHy8gIycpLCwsFx8xNTAqNSYrLCkBCQoKDgwOGg8PGioiHyQpKSksKiwsLCwtLCksKSwsLCwsLCksLCwpLCwpLCwsLiwsKSwsLCksKSwtKSwsLCwsLP/AABEIAJYAyAMBIgACEQEDEQH/xAAcAAACAgMBAQAAAAAAAAAAAAAEBQMGAAIHAQj/xAA9EAABAgQEAwYEBAQGAwEAAAABAhEAAwQhEjFBUQVhcQYigZGh8BMyscEHQtHhFFJi8SMzcoKSshYkQxf/xAAZAQADAQEBAAAAAAAAAAAAAAACAwQBBQD/xAAmEQACAgICAgMAAQUAAAAAAAAAAQIRAyESMQRBEyJRFGFxgbHB/9oADAMBAAIRAxEAPwAc1qRZ3fQB25Ei0RzKxRS5CQG6wDST8PemFI5AWHIakwUZmI6+NtH8I5ck/wBIJR4ugczXIUcLjkHvvu33jRVQpIKgQAbsS7dHieqUUgAFhmeZOYhTxCe4CRqb+ETtNGR7IJaipRUcyXvzhtJWMyMjflz5wBRpHp9YObCklgQMxr+8HBBsPlqChofWNFySDa+vSNpaHjYqL5keDjxhrXsw8lMoMfEHlvtGwlBmHeI539I1wCZiBDFvmBcX65G2UbmkSEhISlhyAI5vm8CYYCpt/e8bBQIIPkbgxpSyVYLk4nIB1sbXPLXnDHhXCVT5gQ+rlWeBOr77CCSb6PVbpCum4YVLZAKv6QH9+MbVFFgKgqXgOoLD0OUdOo+GokoCJaWGupVzUdT6RHxDhKJ8vCuxHyq1R05biGfxq6HfA672coMgXdJGzHLrHszCz5W/vD6q4aqUpSFJYgsbd3kxyuMoFVSJdyke7xK8TiTtNdidMkKFnfXbkGbONf4fl76w8TT6/tG4ogbkQt4bMEiaGztERlEWH0BPm0WIyGsBAqqYO+fSPfDRlieXRFw1vFr/ANoV9pJwGCnRqy5p5D5E23zbpFlqOIpkylTvypBPMkWCRs6mHjFO4JINQpS1lipRUpRsFF8k8gPKOh4+OMFyZTjWrJqOjKmCUh+Qv57dYLl0SAWKiVHRAc+doOml2lSRbX+ptVcvrG65YldxDKmKzVt+ghkvJbf1K8WLkuT0iWmpUAZd7JiLj9oyCKWQEB9Sbk5kt+kZGfL+iZZUn9ehdVTyJiAySXc2d7trDGoF8QN8jfMB2PUZRGhYZ/3EDrmk6N71hbjt2Il2eVS/fWFk68zkBB08logEjvPf9RCpR9noo3lywCCOp3uPUQxlS/1/SAJTu3Vt97e9YNlTLO9mPJvZjIoyghMvM/Sxt9ucT9L73h9wfgCWC5qSpRHy4lJSHH9LE+J8IPPZOSq8tS0HUKZfkbGHxxtj3486sqq5ZADNzcPEmF4bVvZiYkug4wNB3VHwJv4GFakEEpYg7EMX6GNcGu0KcJR7RtKpVq+UEttFt7LUfw5ZKrTFlyDmAmwDeZbmIykowkJANkjb18S8SVSAb367RTDCouy/H4qW29jl4Gnzz8qc99ojlVbDCouWsd+pj34eR3vDOOxqx09mhkBScKw6TmN/35xS+IyfgrUgkkvbdQzBbYgi8XdSzCLtRSglC20wn6p+/lCs8LVom8nHcb/BHLGu8SnI2v8AWIVrAaHFFwJSmKyUD+UAYj1f5fr0iSMG9JEEccp9CwqDX2iIrQzBvKLaOy0laWAIUQcKsRsprOMmdtIoVQtQUUkZA9QoWb0MbKEo9hvFKL2LeL0QqJiZaiTLScSwNT+RHk6jvaCTRgABIZrJAy5ARhdFiLq01UdSNG0fSCaid8CXiV/mEMkbP+VP6xja69FWHB8j+2orsCqJiaZGFPemqz3c/aNKCkISSbrzLixOz8tBHlBQur4k0gqVkM2HKH8s2smw3hcVbM8nyOf1j0gaVQkjvnERkB3U+I1POMg5QtHsOUUSCCbKazDr9yOmsaJkvm8HTUuD0/vAk9LozUHa6c/26wdBGk6UNrjl7aAlOEggueQdyNGiaXTFKicfdP5S59SfURsZeEEAEvfNyd4xptBro8lOr5trtvDHhdMFTpaSxBWm3QufpDjsRwmTP+OJicTYMNyGBxOQxGqRFgldlJUuaJiMbpyTi7uTO5BPrBRxN0x0MTbTD0StYxRIuI1/iNCIjE8PFLidLg+yf+JDd4tAlXLQtipIVhuCzkNscx0jFpctyy5ho8TPAPeDpUztmCNYJLQxYr6J5aXA5+3iGesYgNG9/eNJvEUJmFBVzBbQ6HYwt4hWMoEZZcjk0HRRjwNvoaTah+obwfSDKaqCk8xmP0ivSax33PkLZn0iSRW4FhzYhvFs/e8eoZLxtUO1T7G/swFxjvyS12Yjw2hXUVtgkny0OfsQwpZryc92/wCTR5xtUKyeN9dkXCqBKWWpitrbJ/U89Iey03gSQkACCUKhcYqKpHOWNQVRDZFiIUTODoM1aykd5T5b5+rw0Su0bJl2vr94VljyVMVLRW+0VHLRIMwpA+F3gdtPv6CKDIkKqF/FVYA90Eabtv71jpvaumCqSak5ED/uk/aKjIkYXzA2ziScPQrJmah8aNJMkDK0TKU2sZiaI1qjVohPCTGRGqcOkZBaPAcpfeAOVr7dd4GmSk2ckdCoA/8AGM+Lax/cRGmZsCm+4+2UF0GSLl29vA8w7qATvlfaB6+YQMQPlFfqOLOe/iI96D6xkp10hsafZ0HsRx9CK1MsEkTRgf8AK4unq9x4x0yYI+dqepBIKVXBcEZgguDu7x2rsr2hFZShWUxPdWBooDTkbHx5QzBk5afZbjS9B01MBT07fvBc2bZjn7vCubUNq0Vo6WKLZ7T1ZSsOb+mTR7UqALe3hfU1KVd0uFPY6HVuR/aA59Ysd0uWGb3H6xukdHHgvZPXzQS7jqNCzX8oAmz3AD3BD9NYXVPEGUdXy5tZ/P7xJNoyaYrAUJoWoFKnBbbCcixt+8KnkUey6OPjSNxWKfMMDYZW/tBsyrsb5atrCKbKallz0qL4lIWDoQe7+niIFrZq0plqVYTE4k3uQ+FztcQKyp7sZ8akWVVcCAS2x9Mof8ImhUsBx3kqA6ufo8c5XWlgDu48LfpFn7M1xFO75TFW8En7mGwlZPnwfQtyJrh92MES15De58IBlKsCMgBy0iFVc5ZJ8en0jyVnD+JydIe/FcFug+8MQLBrsBlyiv0yXILwzlsgYj7MZKJHnhWhf2wnNTt/MtKfLvH6RUsVg3hFy4hRJqCnGCyXYAsHLOTqY2k8CkD/AOSfFz94nljbdkE8Tk7KQpcZj3h92q4GhEv4svusoBQvhZVnGoL6axWZMwnqIW1TomlHi6ZgD5t94yNly3F/OMgKBKVS8XR3cKmGux5kXv8AWHEiuSoZjLMGOfCWQbPEqZ6hzzgkq6KuCOhUtCurBlyQZitcIsnbETZI65wVL/Bycr/MnykcglSyPLCI6N2VTK/gpBpwBKVLSoNmSUjEVbqxAu+ohgsQ5QT2w1jXs5VN/BlOlUp9/hBv+7wZ2e7LT+HzgtNQJsshlpKFJJbIgubg76Ex0AysRPLPfLaBp1HY69T+kNUF2izFBJkFYQpOJJcaEacjCCpm5g++cNlgocNZV2zEJ56gTf8AfYw47PjxoF+M7fzA2frEfFKxMsJWScJUHYXAJu3S/kIL4nTJQgLSG3L8nyMIa+qQqWnE+FCkqKUkYikHvMSGByILGF5OjpYly36BpsuUasS1rWmWVlJVZ0kuBnmHZ4N4/wAXUhUtE5lrlEJmC4E5KTa/MAf8jAHFeGSZqMdKqaogsuUtLzEAv3gUC6ecCTZkqoIWuatCxZRMsqRhSO6cQU5Uo6Mwjkznyat9FFJtN3/0aTeGKVMEunP/AK9SomWpb4U9zEpBa7pAHpzgCnqpdQqklzCQlAKFNmUuVMDobEeMN6FK0CSpctRRJQQkZMqZMSFKXcBIKLubFJhNxhK1/BP+HLRhBRLl4Xl4mKipKe8CScQxZhoTGX6xeOTnLj3/ALI6ieKiYoypYRcYJaQflyzP5vlc5XMWP+DFPLCQX/MpQJYqULtyDADpEPDFSyCpNOJRQMKVYlFU0HMnFb8rd3+YxItHxahEgAl2yuwxhz0Z8463jr6WFN0q6SLJxOr+HLQnVQHoBnA9ENX8Yi7USSKh37pFvCze949oCSsAB/2+0Uo58Ir4+S97LNRlg5zb25gsrcDzgJCLgG4ADbe7QU93jJHEz7ZNLTBKBA8uC5YhTJJIRds6gJkBOq1+iBiP2ikfEIyDvtDjtbxETanCLolDDyd+8fO3+2K9LISfmOZOZLvy0ibI9kGR3IMTPexDGMiJSgRYxkZyYo5x/DvGipBAh0KPFcNfNrDozRkyiAAcXu989vvClyKkWb8Ku2gp1GknqAlLU8pRNkLOaSdEqzBycne3YFAN7+mkfPEySopwu4ybCPqzxdOynbaZTpTKnkqQAyVZrTyV/On1HOK8c70w4S/To05BBce2+8CzOIMRiuk67HnEkmvRNSFJIL5FJseh+2kAV0s3ZvfLeHrRdiqyaoIWl03cePvOKvWy8JLCz+TWEGKrFJyz1F/bR5VKxJfNxlbF0bXr6QbX4dfAnD+wDQVhfAFMdHuDe7g2yf0iLiPBpbg/KCPmSPMKSAxz0aBDQFcxKUKYqLB9Lcr6QxrJc74JEyUpkqHfS5SWzY2O+YzjLtbLotKWnRWKGZNp1KkmcuXKmFyuVnMwWwhViOYfmxjSfTD46VBX+DjBUVIxLFxiK0ggLHTPlEs6ellBTKTYtk+xB0MBBBxWLjPFZwBYvzuOr7RFk8eLdnRjFbfVhVZUJWZ0uRLKkzldxRSUqQy8TJSg4AnINszxNW8PnmUmVOWnAkghAV3QsDCS6Uk3DvfeC6OcBhCbJBHdBLXztzObNBHEDjSEhndr6DMkxsPDil9mJdKSVa/rv/IPSzVqmBAOK11GyUB9cwlIyA/WLpwukTLBADm2JX5ltqeQ/l0eKpSgJSUJDpPeJa6jkX5bDSLPS1LSg5D4d26ejDrFcIKKpHP83lNUugftMjFMl8gXb/b+hgrhNMJYvZRzOw25nN/KF0+pdZJOVhZ769WJiVNSVAJTt3iNSNP1gxDi1jUB0axJNjyHQQSiVrCqgpiSH6nrD2SPpASRzM0Yx6JJKYW9qOPCnl4Un/FWLf0JNis/bfwjXjvaJFKkiyphyS+Q/mVskbZmObVdepUxUwlS1rLqUS4OzAWAGgG8InLiczLk9IJVOvGigCzN4i5+kBJnkm8GSZiTmfOJbsiCpYt7aMgGfWhOTlth6OdYyMc4rs0VlJSUjEFFWYAZtyGzHMtEy6d9xbTXliOXhEFJXjUBJ3YXbS4hiqoSz3L7fW8OVMqaBp1EcIOZA0t1jJRBzA+8bTqlxaFVRWM+fL7vBaR6hpTcZmUyiZS2GoN0nqPuIs3C/wAQpM1kTv8ACXlf5D0Xp4+cc2VWvuftAkw+9POCWQZCTj0dsqUBQBFwbhQP0P7wvmJKdCX8+Rimdk+ztaUiZLnKp5Sg4zVjG4lG2E7nOLcZKkjvKK9yQlLndk2EURdo6/jzmwaZPAVkxex1frtpFo4dxATZYwljl/pI/Voq00cvv9YCTULlqeWCPp0I1jbK8qWSO1st9TTIUQ8qUVG5JloNm1tuc4W13CpagcUmWbG4GA21dDQJL7SKUAFhiC+dnjyr44VJ5tv6vBfUZhU9bAarh0pIUJalps7LIUm2VwAR6wsXXkHvAPkRpz9842rOKkow+J1J6wIiSVsMzsLn0hM5JHReWMF9mM6fihTtmDu1tPekWCpVMEsKUMIJDA5kHVtLtzjXsN2WF581JISWlpULFQzUQdE6A69IccZSFYd3Ofr6wcXasgy+XCUuMUIpKCS5u/vwhzQygzQOiU3swdTSCbiw3Nh9I1E05toZUuwDch94YGamUhUxZCUISVKJ0CQ5eA5CUy0laiAAHKlGwjnvb7tWqoQZcpxJBdWhW2RI0SNB4wuUqVnH8jKvQp4jxU1E2ZMI/wAxZUxALA5Z7Bh4R4mZhIdvf0hVKqbWzj2VNU3eNyfHx2MRuXs5zGy6tBIcX6ZvZucQTZoPyv8A26X0HlAaHJFnyAYn6ExPTqIsGBcXJIZjlsx5xNOd+gaslCS/ed9Rr76x7GU+bnGwe6dydCbRkKs9xKoO0c0JCVJQUviA7wvyuRBFP2kAPyHJgMTt0yMR/wABaPU8IBGx0/eLvkj+D/lC09oEnMt1BEaKrELLO/n6OBEY4MsDJTe9I3/8fLYiEsdSB65W5x7nF62app+jaloVzl4ZKFrOwGXU5AczF47LfhskrC6lltf4Y+R9Ao/m+kO+wq6VdOlNOUggd5L95xmon899b5jKLhQyAHc3hmNWyiNIDVQtkPt9IDq5AAuH9YsE0J3gOdKSdR78YrK4Zf0qFVKcsEn9YCVQufbRZK6kSM1FtrJ9XPlAEydKSzgZ3BV9gzQSOhHImtClVGG5QBUSMJxBnF+Xi9mh8agg2AbkAG5c4Vz5KlkkwLo1ziiagq6eYyVplpWD+ZCQD0LfWLdKCEI7gSkf0JCf+sUhPDQNImRSsWDjoTGa/Caa5lzm8SCQcRs2LOK2viomzCpiz93S29vpElFQuhSzkhBJ8svG0D8Mpu6PeUY2T38b0NpE0NkPKJlVZTo+z5DyuYjkyYLCHgOQiWVsUcQlGeGmEkZgZAcwBrFJ7T8KmSUPmh7q2BFsW146V/DtlfrEU+hCgXAIbI8+UInYmSUuzjNNUcoMQjnD7tB2Q+E8yUO5cqT/AC808uUJE4UvoBrp5nKI5E7hTJJUvW1vr01jWurpcpIKmTyF1Fs2Tz52hLX9o2dMq51URYdB+vrCCZOKiSokk5kw7H47e5BKP6NOI9o1zBhT3EHMDNX+o/YR7CiPIsjFRVJBHQpXDxhBycPeNkTUB7v0FzBSqoTXCGmaW+Xa6zYeDxFL7MEqeYq38qHy5qJfyAiLg09E6SXYLU8closBiOgSA46nQwpqJs6oLEYEaga9Tr9ItieEypae6kD77h9IHXJZ7DIs4f2RBObRvP8ABHIJkEGWSkjIiLLw/wDFNaGTOSVgfmGcV2qS8BKpoTHLuwllo6fT/inSKHeWpH+pCiPMCCf/ADqlV8tTKP8AyB8iI5EqlEeCl2f1ileQkNjlOk8Q7a07H/2ARshKz9Ewh4h2jSH+HLWs5uohIYcnKjbpFXFKeZjZVE+Yjf5CY5ZpejtE2gCri4OXMG49IF/g79I3/D/iqamjSgn/ABZACFDUpFkL6EBuqTFiPDgbN71ipO9j45bK0umsOcTU/DitQCRe77AbmHyuFAnYQi7U9s5NAgy5bTJ5yTokn8006D+nM+secqNnnSQq7ddpUUktFLKZSiypm4Rzb8yttAOYiTs9XomykqQQd9wdjHMpk1c2YqbMUVLUrEpRzJPvLTKNJSpklWOStUs/0n6jI+UTfOmyXn7Z2+WBE6ZW0cu4T+IlSlkzJSJvNJwE9c0/SHSfxSlo+enmoOxVL/WDTvaM5IviJUaVakIQVrIQlOalFgPH7Rzut/GFTNKkJB/mWorI/wBqQkeZimcX7UVNUp5swkDIWZP+lIsnwvzjJNIHkiyds+3mN5UhwjIqIZa/DNCfU8opFRUKWe8eg0HhHqZD84mRTecTuSQmeQWVUizwJFlXwtWG6Sx1aENNRKXMCE5u3lmTFGKdrYWOVol4VwtU+YEJsNVaARkX/gfCEyEhIBJOaucZHnN+jzyUPj3W8ukLsABZQdZd1OX68tPKPIyETRMFold3vXgWsRiSY8jI2S+poomSBeBlU76xkZHOkqCPP4QRIKYRkZBxVhI9+FGi5YePIyDHG9FVTJExMyStUuYMlJzvodFA2cFwWi2//qU8owqloxN8yCUv4MWjIyGLJJKrPLQnq+3NWoFKZnwwcykkr8FK+XwvFdCHO5JuSS5fMk6mMjIG30eZNgj34VoyMgWYuyPCNo9l8M+IbM+d33jIyPJim9g8zhzEgtbaPZXDHNvWMjIFzZ7sZDhiEAYg5jcTwB3EAczGRkPm+NUA9Ac6YS7l+ueXpE/ZrhqUSvikAqWX6B/lH1jIyCwSbTsKHTH6ahzh3vyjIyMhlgn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itchFamily="34" charset="0"/>
            </a:endParaRPr>
          </a:p>
        </p:txBody>
      </p:sp>
      <p:sp>
        <p:nvSpPr>
          <p:cNvPr id="230407" name="AutoShape 10" descr="data:image/jpeg;base64,/9j/4AAQSkZJRgABAQAAAQABAAD/2wCEAAkGBhQSEBQUExQVFRUWFh0YGBgYGRcYFhccFRccGhoYGBgYHCYfGBwjGxcWHy8gIycpLCwsFx8xNTAqNSYrLCkBCQoKDgwOGg8PGioiHyQpKSksKiwsLCwtLCksKSwsLCwsLCksLCwpLCwpLCwsLiwsKSwsLCksKSwtKSwsLCwsLP/AABEIAJYAyAMBIgACEQEDEQH/xAAcAAACAgMBAQAAAAAAAAAAAAAEBQMGAAIHAQj/xAA9EAABAgQEAwYEBAQGAwEAAAABAhEAAwQhEjFBUQVhcQYigZGh8BMyscEHQtHhFFJi8SMzcoKSshYkQxf/xAAZAQADAQEBAAAAAAAAAAAAAAACAwQBBQD/xAAmEQACAgICAgMAAQUAAAAAAAAAAQIRAyESMQRBEyJRFGFxgbHB/9oADAMBAAIRAxEAPwAc1qRZ3fQB25Ei0RzKxRS5CQG6wDST8PemFI5AWHIakwUZmI6+NtH8I5ck/wBIJR4ugczXIUcLjkHvvu33jRVQpIKgQAbsS7dHieqUUgAFhmeZOYhTxCe4CRqb+ETtNGR7IJaipRUcyXvzhtJWMyMjflz5wBRpHp9YObCklgQMxr+8HBBsPlqChofWNFySDa+vSNpaHjYqL5keDjxhrXsw8lMoMfEHlvtGwlBmHeI539I1wCZiBDFvmBcX65G2UbmkSEhISlhyAI5vm8CYYCpt/e8bBQIIPkbgxpSyVYLk4nIB1sbXPLXnDHhXCVT5gQ+rlWeBOr77CCSb6PVbpCum4YVLZAKv6QH9+MbVFFgKgqXgOoLD0OUdOo+GokoCJaWGupVzUdT6RHxDhKJ8vCuxHyq1R05biGfxq6HfA672coMgXdJGzHLrHszCz5W/vD6q4aqUpSFJYgsbd3kxyuMoFVSJdyke7xK8TiTtNdidMkKFnfXbkGbONf4fl76w8TT6/tG4ogbkQt4bMEiaGztERlEWH0BPm0WIyGsBAqqYO+fSPfDRlieXRFw1vFr/ANoV9pJwGCnRqy5p5D5E23zbpFlqOIpkylTvypBPMkWCRs6mHjFO4JINQpS1lipRUpRsFF8k8gPKOh4+OMFyZTjWrJqOjKmCUh+Qv57dYLl0SAWKiVHRAc+doOml2lSRbX+ptVcvrG65YldxDKmKzVt+ghkvJbf1K8WLkuT0iWmpUAZd7JiLj9oyCKWQEB9Sbk5kt+kZGfL+iZZUn9ehdVTyJiAySXc2d7trDGoF8QN8jfMB2PUZRGhYZ/3EDrmk6N71hbjt2Il2eVS/fWFk68zkBB08logEjvPf9RCpR9noo3lywCCOp3uPUQxlS/1/SAJTu3Vt97e9YNlTLO9mPJvZjIoyghMvM/Sxt9ucT9L73h9wfgCWC5qSpRHy4lJSHH9LE+J8IPPZOSq8tS0HUKZfkbGHxxtj3486sqq5ZADNzcPEmF4bVvZiYkug4wNB3VHwJv4GFakEEpYg7EMX6GNcGu0KcJR7RtKpVq+UEttFt7LUfw5ZKrTFlyDmAmwDeZbmIykowkJANkjb18S8SVSAb367RTDCouy/H4qW29jl4Gnzz8qc99ojlVbDCouWsd+pj34eR3vDOOxqx09mhkBScKw6TmN/35xS+IyfgrUgkkvbdQzBbYgi8XdSzCLtRSglC20wn6p+/lCs8LVom8nHcb/BHLGu8SnI2v8AWIVrAaHFFwJSmKyUD+UAYj1f5fr0iSMG9JEEccp9CwqDX2iIrQzBvKLaOy0laWAIUQcKsRsprOMmdtIoVQtQUUkZA9QoWb0MbKEo9hvFKL2LeL0QqJiZaiTLScSwNT+RHk6jvaCTRgABIZrJAy5ARhdFiLq01UdSNG0fSCaid8CXiV/mEMkbP+VP6xja69FWHB8j+2orsCqJiaZGFPemqz3c/aNKCkISSbrzLixOz8tBHlBQur4k0gqVkM2HKH8s2smw3hcVbM8nyOf1j0gaVQkjvnERkB3U+I1POMg5QtHsOUUSCCbKazDr9yOmsaJkvm8HTUuD0/vAk9LozUHa6c/26wdBGk6UNrjl7aAlOEggueQdyNGiaXTFKicfdP5S59SfURsZeEEAEvfNyd4xptBro8lOr5trtvDHhdMFTpaSxBWm3QufpDjsRwmTP+OJicTYMNyGBxOQxGqRFgldlJUuaJiMbpyTi7uTO5BPrBRxN0x0MTbTD0StYxRIuI1/iNCIjE8PFLidLg+yf+JDd4tAlXLQtipIVhuCzkNscx0jFpctyy5ho8TPAPeDpUztmCNYJLQxYr6J5aXA5+3iGesYgNG9/eNJvEUJmFBVzBbQ6HYwt4hWMoEZZcjk0HRRjwNvoaTah+obwfSDKaqCk8xmP0ivSax33PkLZn0iSRW4FhzYhvFs/e8eoZLxtUO1T7G/swFxjvyS12Yjw2hXUVtgkny0OfsQwpZryc92/wCTR5xtUKyeN9dkXCqBKWWpitrbJ/U89Iey03gSQkACCUKhcYqKpHOWNQVRDZFiIUTODoM1aykd5T5b5+rw0Su0bJl2vr94VljyVMVLRW+0VHLRIMwpA+F3gdtPv6CKDIkKqF/FVYA90Eabtv71jpvaumCqSak5ED/uk/aKjIkYXzA2ziScPQrJmah8aNJMkDK0TKU2sZiaI1qjVohPCTGRGqcOkZBaPAcpfeAOVr7dd4GmSk2ckdCoA/8AGM+Lax/cRGmZsCm+4+2UF0GSLl29vA8w7qATvlfaB6+YQMQPlFfqOLOe/iI96D6xkp10hsafZ0HsRx9CK1MsEkTRgf8AK4unq9x4x0yYI+dqepBIKVXBcEZgguDu7x2rsr2hFZShWUxPdWBooDTkbHx5QzBk5afZbjS9B01MBT07fvBc2bZjn7vCubUNq0Vo6WKLZ7T1ZSsOb+mTR7UqALe3hfU1KVd0uFPY6HVuR/aA59Ysd0uWGb3H6xukdHHgvZPXzQS7jqNCzX8oAmz3AD3BD9NYXVPEGUdXy5tZ/P7xJNoyaYrAUJoWoFKnBbbCcixt+8KnkUey6OPjSNxWKfMMDYZW/tBsyrsb5atrCKbKallz0qL4lIWDoQe7+niIFrZq0plqVYTE4k3uQ+FztcQKyp7sZ8akWVVcCAS2x9Mof8ImhUsBx3kqA6ufo8c5XWlgDu48LfpFn7M1xFO75TFW8En7mGwlZPnwfQtyJrh92MES15De58IBlKsCMgBy0iFVc5ZJ8en0jyVnD+JydIe/FcFug+8MQLBrsBlyiv0yXILwzlsgYj7MZKJHnhWhf2wnNTt/MtKfLvH6RUsVg3hFy4hRJqCnGCyXYAsHLOTqY2k8CkD/AOSfFz94nljbdkE8Tk7KQpcZj3h92q4GhEv4svusoBQvhZVnGoL6axWZMwnqIW1TomlHi6ZgD5t94yNly3F/OMgKBKVS8XR3cKmGux5kXv8AWHEiuSoZjLMGOfCWQbPEqZ6hzzgkq6KuCOhUtCurBlyQZitcIsnbETZI65wVL/Bycr/MnykcglSyPLCI6N2VTK/gpBpwBKVLSoNmSUjEVbqxAu+ohgsQ5QT2w1jXs5VN/BlOlUp9/hBv+7wZ2e7LT+HzgtNQJsshlpKFJJbIgubg76Ex0AysRPLPfLaBp1HY69T+kNUF2izFBJkFYQpOJJcaEacjCCpm5g++cNlgocNZV2zEJ56gTf8AfYw47PjxoF+M7fzA2frEfFKxMsJWScJUHYXAJu3S/kIL4nTJQgLSG3L8nyMIa+qQqWnE+FCkqKUkYikHvMSGByILGF5OjpYly36BpsuUasS1rWmWVlJVZ0kuBnmHZ4N4/wAXUhUtE5lrlEJmC4E5KTa/MAf8jAHFeGSZqMdKqaogsuUtLzEAv3gUC6ecCTZkqoIWuatCxZRMsqRhSO6cQU5Uo6Mwjkznyat9FFJtN3/0aTeGKVMEunP/AK9SomWpb4U9zEpBa7pAHpzgCnqpdQqklzCQlAKFNmUuVMDobEeMN6FK0CSpctRRJQQkZMqZMSFKXcBIKLubFJhNxhK1/BP+HLRhBRLl4Xl4mKipKe8CScQxZhoTGX6xeOTnLj3/ALI6ieKiYoypYRcYJaQflyzP5vlc5XMWP+DFPLCQX/MpQJYqULtyDADpEPDFSyCpNOJRQMKVYlFU0HMnFb8rd3+YxItHxahEgAl2yuwxhz0Z8463jr6WFN0q6SLJxOr+HLQnVQHoBnA9ENX8Yi7USSKh37pFvCze949oCSsAB/2+0Uo58Ir4+S97LNRlg5zb25gsrcDzgJCLgG4ADbe7QU93jJHEz7ZNLTBKBA8uC5YhTJJIRds6gJkBOq1+iBiP2ikfEIyDvtDjtbxETanCLolDDyd+8fO3+2K9LISfmOZOZLvy0ibI9kGR3IMTPexDGMiJSgRYxkZyYo5x/DvGipBAh0KPFcNfNrDozRkyiAAcXu989vvClyKkWb8Ku2gp1GknqAlLU8pRNkLOaSdEqzBycne3YFAN7+mkfPEySopwu4ybCPqzxdOynbaZTpTKnkqQAyVZrTyV/On1HOK8c70w4S/To05BBce2+8CzOIMRiuk67HnEkmvRNSFJIL5FJseh+2kAV0s3ZvfLeHrRdiqyaoIWl03cePvOKvWy8JLCz+TWEGKrFJyz1F/bR5VKxJfNxlbF0bXr6QbX4dfAnD+wDQVhfAFMdHuDe7g2yf0iLiPBpbg/KCPmSPMKSAxz0aBDQFcxKUKYqLB9Lcr6QxrJc74JEyUpkqHfS5SWzY2O+YzjLtbLotKWnRWKGZNp1KkmcuXKmFyuVnMwWwhViOYfmxjSfTD46VBX+DjBUVIxLFxiK0ggLHTPlEs6ellBTKTYtk+xB0MBBBxWLjPFZwBYvzuOr7RFk8eLdnRjFbfVhVZUJWZ0uRLKkzldxRSUqQy8TJSg4AnINszxNW8PnmUmVOWnAkghAV3QsDCS6Uk3DvfeC6OcBhCbJBHdBLXztzObNBHEDjSEhndr6DMkxsPDil9mJdKSVa/rv/IPSzVqmBAOK11GyUB9cwlIyA/WLpwukTLBADm2JX5ltqeQ/l0eKpSgJSUJDpPeJa6jkX5bDSLPS1LSg5D4d26ejDrFcIKKpHP83lNUugftMjFMl8gXb/b+hgrhNMJYvZRzOw25nN/KF0+pdZJOVhZ769WJiVNSVAJTt3iNSNP1gxDi1jUB0axJNjyHQQSiVrCqgpiSH6nrD2SPpASRzM0Yx6JJKYW9qOPCnl4Un/FWLf0JNis/bfwjXjvaJFKkiyphyS+Q/mVskbZmObVdepUxUwlS1rLqUS4OzAWAGgG8InLiczLk9IJVOvGigCzN4i5+kBJnkm8GSZiTmfOJbsiCpYt7aMgGfWhOTlth6OdYyMc4rs0VlJSUjEFFWYAZtyGzHMtEy6d9xbTXliOXhEFJXjUBJ3YXbS4hiqoSz3L7fW8OVMqaBp1EcIOZA0t1jJRBzA+8bTqlxaFVRWM+fL7vBaR6hpTcZmUyiZS2GoN0nqPuIs3C/wAQpM1kTv8ACXlf5D0Xp4+cc2VWvuftAkw+9POCWQZCTj0dsqUBQBFwbhQP0P7wvmJKdCX8+Rimdk+ztaUiZLnKp5Sg4zVjG4lG2E7nOLcZKkjvKK9yQlLndk2EURdo6/jzmwaZPAVkxex1frtpFo4dxATZYwljl/pI/Voq00cvv9YCTULlqeWCPp0I1jbK8qWSO1st9TTIUQ8qUVG5JloNm1tuc4W13CpagcUmWbG4GA21dDQJL7SKUAFhiC+dnjyr44VJ5tv6vBfUZhU9bAarh0pIUJalps7LIUm2VwAR6wsXXkHvAPkRpz9842rOKkow+J1J6wIiSVsMzsLn0hM5JHReWMF9mM6fihTtmDu1tPekWCpVMEsKUMIJDA5kHVtLtzjXsN2WF581JISWlpULFQzUQdE6A69IccZSFYd3Ofr6wcXasgy+XCUuMUIpKCS5u/vwhzQygzQOiU3swdTSCbiw3Nh9I1E05toZUuwDch94YGamUhUxZCUISVKJ0CQ5eA5CUy0laiAAHKlGwjnvb7tWqoQZcpxJBdWhW2RI0SNB4wuUqVnH8jKvQp4jxU1E2ZMI/wAxZUxALA5Z7Bh4R4mZhIdvf0hVKqbWzj2VNU3eNyfHx2MRuXs5zGy6tBIcX6ZvZucQTZoPyv8A26X0HlAaHJFnyAYn6ExPTqIsGBcXJIZjlsx5xNOd+gaslCS/ed9Rr76x7GU+bnGwe6dydCbRkKs9xKoO0c0JCVJQUviA7wvyuRBFP2kAPyHJgMTt0yMR/wABaPU8IBGx0/eLvkj+D/lC09oEnMt1BEaKrELLO/n6OBEY4MsDJTe9I3/8fLYiEsdSB65W5x7nF62app+jaloVzl4ZKFrOwGXU5AczF47LfhskrC6lltf4Y+R9Ao/m+kO+wq6VdOlNOUggd5L95xmon899b5jKLhQyAHc3hmNWyiNIDVQtkPt9IDq5AAuH9YsE0J3gOdKSdR78YrK4Zf0qFVKcsEn9YCVQufbRZK6kSM1FtrJ9XPlAEydKSzgZ3BV9gzQSOhHImtClVGG5QBUSMJxBnF+Xi9mh8agg2AbkAG5c4Vz5KlkkwLo1ziiagq6eYyVplpWD+ZCQD0LfWLdKCEI7gSkf0JCf+sUhPDQNImRSsWDjoTGa/Caa5lzm8SCQcRs2LOK2viomzCpiz93S29vpElFQuhSzkhBJ8svG0D8Mpu6PeUY2T38b0NpE0NkPKJlVZTo+z5DyuYjkyYLCHgOQiWVsUcQlGeGmEkZgZAcwBrFJ7T8KmSUPmh7q2BFsW146V/DtlfrEU+hCgXAIbI8+UInYmSUuzjNNUcoMQjnD7tB2Q+E8yUO5cqT/AC808uUJE4UvoBrp5nKI5E7hTJJUvW1vr01jWurpcpIKmTyF1Fs2Tz52hLX9o2dMq51URYdB+vrCCZOKiSokk5kw7H47e5BKP6NOI9o1zBhT3EHMDNX+o/YR7CiPIsjFRVJBHQpXDxhBycPeNkTUB7v0FzBSqoTXCGmaW+Xa6zYeDxFL7MEqeYq38qHy5qJfyAiLg09E6SXYLU8closBiOgSA46nQwpqJs6oLEYEaga9Tr9ItieEypae6kD77h9IHXJZ7DIs4f2RBObRvP8ABHIJkEGWSkjIiLLw/wDFNaGTOSVgfmGcV2qS8BKpoTHLuwllo6fT/inSKHeWpH+pCiPMCCf/ADqlV8tTKP8AyB8iI5EqlEeCl2f1ileQkNjlOk8Q7a07H/2ARshKz9Ewh4h2jSH+HLWs5uohIYcnKjbpFXFKeZjZVE+Yjf5CY5ZpejtE2gCri4OXMG49IF/g79I3/D/iqamjSgn/ABZACFDUpFkL6EBuqTFiPDgbN71ipO9j45bK0umsOcTU/DitQCRe77AbmHyuFAnYQi7U9s5NAgy5bTJ5yTokn8006D+nM+secqNnnSQq7ddpUUktFLKZSiypm4Rzb8yttAOYiTs9XomykqQQd9wdjHMpk1c2YqbMUVLUrEpRzJPvLTKNJSpklWOStUs/0n6jI+UTfOmyXn7Z2+WBE6ZW0cu4T+IlSlkzJSJvNJwE9c0/SHSfxSlo+enmoOxVL/WDTvaM5IviJUaVakIQVrIQlOalFgPH7Rzut/GFTNKkJB/mWorI/wBqQkeZimcX7UVNUp5swkDIWZP+lIsnwvzjJNIHkiyds+3mN5UhwjIqIZa/DNCfU8opFRUKWe8eg0HhHqZD84mRTecTuSQmeQWVUizwJFlXwtWG6Sx1aENNRKXMCE5u3lmTFGKdrYWOVol4VwtU+YEJsNVaARkX/gfCEyEhIBJOaucZHnN+jzyUPj3W8ukLsABZQdZd1OX68tPKPIyETRMFold3vXgWsRiSY8jI2S+poomSBeBlU76xkZHOkqCPP4QRIKYRkZBxVhI9+FGi5YePIyDHG9FVTJExMyStUuYMlJzvodFA2cFwWi2//qU8owqloxN8yCUv4MWjIyGLJJKrPLQnq+3NWoFKZnwwcykkr8FK+XwvFdCHO5JuSS5fMk6mMjIG30eZNgj34VoyMgWYuyPCNo9l8M+IbM+d33jIyPJim9g8zhzEgtbaPZXDHNvWMjIFzZ7sZDhiEAYg5jcTwB3EAczGRkPm+NUA9Ac6YS7l+ueXpE/ZrhqUSvikAqWX6B/lH1jIyCwSbTsKHTH6ahzh3vyjIyMhlgn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itchFamily="34" charset="0"/>
            </a:endParaRPr>
          </a:p>
        </p:txBody>
      </p:sp>
      <p:sp>
        <p:nvSpPr>
          <p:cNvPr id="230408" name="AutoShape 12" descr="data:image/jpeg;base64,/9j/4AAQSkZJRgABAQAAAQABAAD/2wCEAAkGBhQSEBQUExQVFRUWFh0YGBgYGRcYFhccFRccGhoYGBgYHCYfGBwjGxcWHy8gIycpLCwsFx8xNTAqNSYrLCkBCQoKDgwOGg8PGioiHyQpKSksKiwsLCwtLCksKSwsLCwsLCksLCwpLCwpLCwsLiwsKSwsLCksKSwtKSwsLCwsLP/AABEIAJYAyAMBIgACEQEDEQH/xAAcAAACAgMBAQAAAAAAAAAAAAAEBQMGAAIHAQj/xAA9EAABAgQEAwYEBAQGAwEAAAABAhEAAwQhEjFBUQVhcQYigZGh8BMyscEHQtHhFFJi8SMzcoKSshYkQxf/xAAZAQADAQEBAAAAAAAAAAAAAAACAwQBBQD/xAAmEQACAgICAgMAAQUAAAAAAAAAAQIRAyESMQRBEyJRFGFxgbHB/9oADAMBAAIRAxEAPwAc1qRZ3fQB25Ei0RzKxRS5CQG6wDST8PemFI5AWHIakwUZmI6+NtH8I5ck/wBIJR4ugczXIUcLjkHvvu33jRVQpIKgQAbsS7dHieqUUgAFhmeZOYhTxCe4CRqb+ETtNGR7IJaipRUcyXvzhtJWMyMjflz5wBRpHp9YObCklgQMxr+8HBBsPlqChofWNFySDa+vSNpaHjYqL5keDjxhrXsw8lMoMfEHlvtGwlBmHeI539I1wCZiBDFvmBcX65G2UbmkSEhISlhyAI5vm8CYYCpt/e8bBQIIPkbgxpSyVYLk4nIB1sbXPLXnDHhXCVT5gQ+rlWeBOr77CCSb6PVbpCum4YVLZAKv6QH9+MbVFFgKgqXgOoLD0OUdOo+GokoCJaWGupVzUdT6RHxDhKJ8vCuxHyq1R05biGfxq6HfA672coMgXdJGzHLrHszCz5W/vD6q4aqUpSFJYgsbd3kxyuMoFVSJdyke7xK8TiTtNdidMkKFnfXbkGbONf4fl76w8TT6/tG4ogbkQt4bMEiaGztERlEWH0BPm0WIyGsBAqqYO+fSPfDRlieXRFw1vFr/ANoV9pJwGCnRqy5p5D5E23zbpFlqOIpkylTvypBPMkWCRs6mHjFO4JINQpS1lipRUpRsFF8k8gPKOh4+OMFyZTjWrJqOjKmCUh+Qv57dYLl0SAWKiVHRAc+doOml2lSRbX+ptVcvrG65YldxDKmKzVt+ghkvJbf1K8WLkuT0iWmpUAZd7JiLj9oyCKWQEB9Sbk5kt+kZGfL+iZZUn9ehdVTyJiAySXc2d7trDGoF8QN8jfMB2PUZRGhYZ/3EDrmk6N71hbjt2Il2eVS/fWFk68zkBB08logEjvPf9RCpR9noo3lywCCOp3uPUQxlS/1/SAJTu3Vt97e9YNlTLO9mPJvZjIoyghMvM/Sxt9ucT9L73h9wfgCWC5qSpRHy4lJSHH9LE+J8IPPZOSq8tS0HUKZfkbGHxxtj3486sqq5ZADNzcPEmF4bVvZiYkug4wNB3VHwJv4GFakEEpYg7EMX6GNcGu0KcJR7RtKpVq+UEttFt7LUfw5ZKrTFlyDmAmwDeZbmIykowkJANkjb18S8SVSAb367RTDCouy/H4qW29jl4Gnzz8qc99ojlVbDCouWsd+pj34eR3vDOOxqx09mhkBScKw6TmN/35xS+IyfgrUgkkvbdQzBbYgi8XdSzCLtRSglC20wn6p+/lCs8LVom8nHcb/BHLGu8SnI2v8AWIVrAaHFFwJSmKyUD+UAYj1f5fr0iSMG9JEEccp9CwqDX2iIrQzBvKLaOy0laWAIUQcKsRsprOMmdtIoVQtQUUkZA9QoWb0MbKEo9hvFKL2LeL0QqJiZaiTLScSwNT+RHk6jvaCTRgABIZrJAy5ARhdFiLq01UdSNG0fSCaid8CXiV/mEMkbP+VP6xja69FWHB8j+2orsCqJiaZGFPemqz3c/aNKCkISSbrzLixOz8tBHlBQur4k0gqVkM2HKH8s2smw3hcVbM8nyOf1j0gaVQkjvnERkB3U+I1POMg5QtHsOUUSCCbKazDr9yOmsaJkvm8HTUuD0/vAk9LozUHa6c/26wdBGk6UNrjl7aAlOEggueQdyNGiaXTFKicfdP5S59SfURsZeEEAEvfNyd4xptBro8lOr5trtvDHhdMFTpaSxBWm3QufpDjsRwmTP+OJicTYMNyGBxOQxGqRFgldlJUuaJiMbpyTi7uTO5BPrBRxN0x0MTbTD0StYxRIuI1/iNCIjE8PFLidLg+yf+JDd4tAlXLQtipIVhuCzkNscx0jFpctyy5ho8TPAPeDpUztmCNYJLQxYr6J5aXA5+3iGesYgNG9/eNJvEUJmFBVzBbQ6HYwt4hWMoEZZcjk0HRRjwNvoaTah+obwfSDKaqCk8xmP0ivSax33PkLZn0iSRW4FhzYhvFs/e8eoZLxtUO1T7G/swFxjvyS12Yjw2hXUVtgkny0OfsQwpZryc92/wCTR5xtUKyeN9dkXCqBKWWpitrbJ/U89Iey03gSQkACCUKhcYqKpHOWNQVRDZFiIUTODoM1aykd5T5b5+rw0Su0bJl2vr94VljyVMVLRW+0VHLRIMwpA+F3gdtPv6CKDIkKqF/FVYA90Eabtv71jpvaumCqSak5ED/uk/aKjIkYXzA2ziScPQrJmah8aNJMkDK0TKU2sZiaI1qjVohPCTGRGqcOkZBaPAcpfeAOVr7dd4GmSk2ckdCoA/8AGM+Lax/cRGmZsCm+4+2UF0GSLl29vA8w7qATvlfaB6+YQMQPlFfqOLOe/iI96D6xkp10hsafZ0HsRx9CK1MsEkTRgf8AK4unq9x4x0yYI+dqepBIKVXBcEZgguDu7x2rsr2hFZShWUxPdWBooDTkbHx5QzBk5afZbjS9B01MBT07fvBc2bZjn7vCubUNq0Vo6WKLZ7T1ZSsOb+mTR7UqALe3hfU1KVd0uFPY6HVuR/aA59Ysd0uWGb3H6xukdHHgvZPXzQS7jqNCzX8oAmz3AD3BD9NYXVPEGUdXy5tZ/P7xJNoyaYrAUJoWoFKnBbbCcixt+8KnkUey6OPjSNxWKfMMDYZW/tBsyrsb5atrCKbKallz0qL4lIWDoQe7+niIFrZq0plqVYTE4k3uQ+FztcQKyp7sZ8akWVVcCAS2x9Mof8ImhUsBx3kqA6ufo8c5XWlgDu48LfpFn7M1xFO75TFW8En7mGwlZPnwfQtyJrh92MES15De58IBlKsCMgBy0iFVc5ZJ8en0jyVnD+JydIe/FcFug+8MQLBrsBlyiv0yXILwzlsgYj7MZKJHnhWhf2wnNTt/MtKfLvH6RUsVg3hFy4hRJqCnGCyXYAsHLOTqY2k8CkD/AOSfFz94nljbdkE8Tk7KQpcZj3h92q4GhEv4svusoBQvhZVnGoL6axWZMwnqIW1TomlHi6ZgD5t94yNly3F/OMgKBKVS8XR3cKmGux5kXv8AWHEiuSoZjLMGOfCWQbPEqZ6hzzgkq6KuCOhUtCurBlyQZitcIsnbETZI65wVL/Bycr/MnykcglSyPLCI6N2VTK/gpBpwBKVLSoNmSUjEVbqxAu+ohgsQ5QT2w1jXs5VN/BlOlUp9/hBv+7wZ2e7LT+HzgtNQJsshlpKFJJbIgubg76Ex0AysRPLPfLaBp1HY69T+kNUF2izFBJkFYQpOJJcaEacjCCpm5g++cNlgocNZV2zEJ56gTf8AfYw47PjxoF+M7fzA2frEfFKxMsJWScJUHYXAJu3S/kIL4nTJQgLSG3L8nyMIa+qQqWnE+FCkqKUkYikHvMSGByILGF5OjpYly36BpsuUasS1rWmWVlJVZ0kuBnmHZ4N4/wAXUhUtE5lrlEJmC4E5KTa/MAf8jAHFeGSZqMdKqaogsuUtLzEAv3gUC6ecCTZkqoIWuatCxZRMsqRhSO6cQU5Uo6Mwjkznyat9FFJtN3/0aTeGKVMEunP/AK9SomWpb4U9zEpBa7pAHpzgCnqpdQqklzCQlAKFNmUuVMDobEeMN6FK0CSpctRRJQQkZMqZMSFKXcBIKLubFJhNxhK1/BP+HLRhBRLl4Xl4mKipKe8CScQxZhoTGX6xeOTnLj3/ALI6ieKiYoypYRcYJaQflyzP5vlc5XMWP+DFPLCQX/MpQJYqULtyDADpEPDFSyCpNOJRQMKVYlFU0HMnFb8rd3+YxItHxahEgAl2yuwxhz0Z8463jr6WFN0q6SLJxOr+HLQnVQHoBnA9ENX8Yi7USSKh37pFvCze949oCSsAB/2+0Uo58Ir4+S97LNRlg5zb25gsrcDzgJCLgG4ADbe7QU93jJHEz7ZNLTBKBA8uC5YhTJJIRds6gJkBOq1+iBiP2ikfEIyDvtDjtbxETanCLolDDyd+8fO3+2K9LISfmOZOZLvy0ibI9kGR3IMTPexDGMiJSgRYxkZyYo5x/DvGipBAh0KPFcNfNrDozRkyiAAcXu989vvClyKkWb8Ku2gp1GknqAlLU8pRNkLOaSdEqzBycne3YFAN7+mkfPEySopwu4ybCPqzxdOynbaZTpTKnkqQAyVZrTyV/On1HOK8c70w4S/To05BBce2+8CzOIMRiuk67HnEkmvRNSFJIL5FJseh+2kAV0s3ZvfLeHrRdiqyaoIWl03cePvOKvWy8JLCz+TWEGKrFJyz1F/bR5VKxJfNxlbF0bXr6QbX4dfAnD+wDQVhfAFMdHuDe7g2yf0iLiPBpbg/KCPmSPMKSAxz0aBDQFcxKUKYqLB9Lcr6QxrJc74JEyUpkqHfS5SWzY2O+YzjLtbLotKWnRWKGZNp1KkmcuXKmFyuVnMwWwhViOYfmxjSfTD46VBX+DjBUVIxLFxiK0ggLHTPlEs6ellBTKTYtk+xB0MBBBxWLjPFZwBYvzuOr7RFk8eLdnRjFbfVhVZUJWZ0uRLKkzldxRSUqQy8TJSg4AnINszxNW8PnmUmVOWnAkghAV3QsDCS6Uk3DvfeC6OcBhCbJBHdBLXztzObNBHEDjSEhndr6DMkxsPDil9mJdKSVa/rv/IPSzVqmBAOK11GyUB9cwlIyA/WLpwukTLBADm2JX5ltqeQ/l0eKpSgJSUJDpPeJa6jkX5bDSLPS1LSg5D4d26ejDrFcIKKpHP83lNUugftMjFMl8gXb/b+hgrhNMJYvZRzOw25nN/KF0+pdZJOVhZ769WJiVNSVAJTt3iNSNP1gxDi1jUB0axJNjyHQQSiVrCqgpiSH6nrD2SPpASRzM0Yx6JJKYW9qOPCnl4Un/FWLf0JNis/bfwjXjvaJFKkiyphyS+Q/mVskbZmObVdepUxUwlS1rLqUS4OzAWAGgG8InLiczLk9IJVOvGigCzN4i5+kBJnkm8GSZiTmfOJbsiCpYt7aMgGfWhOTlth6OdYyMc4rs0VlJSUjEFFWYAZtyGzHMtEy6d9xbTXliOXhEFJXjUBJ3YXbS4hiqoSz3L7fW8OVMqaBp1EcIOZA0t1jJRBzA+8bTqlxaFVRWM+fL7vBaR6hpTcZmUyiZS2GoN0nqPuIs3C/wAQpM1kTv8ACXlf5D0Xp4+cc2VWvuftAkw+9POCWQZCTj0dsqUBQBFwbhQP0P7wvmJKdCX8+Rimdk+ztaUiZLnKp5Sg4zVjG4lG2E7nOLcZKkjvKK9yQlLndk2EURdo6/jzmwaZPAVkxex1frtpFo4dxATZYwljl/pI/Voq00cvv9YCTULlqeWCPp0I1jbK8qWSO1st9TTIUQ8qUVG5JloNm1tuc4W13CpagcUmWbG4GA21dDQJL7SKUAFhiC+dnjyr44VJ5tv6vBfUZhU9bAarh0pIUJalps7LIUm2VwAR6wsXXkHvAPkRpz9842rOKkow+J1J6wIiSVsMzsLn0hM5JHReWMF9mM6fihTtmDu1tPekWCpVMEsKUMIJDA5kHVtLtzjXsN2WF581JISWlpULFQzUQdE6A69IccZSFYd3Ofr6wcXasgy+XCUuMUIpKCS5u/vwhzQygzQOiU3swdTSCbiw3Nh9I1E05toZUuwDch94YGamUhUxZCUISVKJ0CQ5eA5CUy0laiAAHKlGwjnvb7tWqoQZcpxJBdWhW2RI0SNB4wuUqVnH8jKvQp4jxU1E2ZMI/wAxZUxALA5Z7Bh4R4mZhIdvf0hVKqbWzj2VNU3eNyfHx2MRuXs5zGy6tBIcX6ZvZucQTZoPyv8A26X0HlAaHJFnyAYn6ExPTqIsGBcXJIZjlsx5xNOd+gaslCS/ed9Rr76x7GU+bnGwe6dydCbRkKs9xKoO0c0JCVJQUviA7wvyuRBFP2kAPyHJgMTt0yMR/wABaPU8IBGx0/eLvkj+D/lC09oEnMt1BEaKrELLO/n6OBEY4MsDJTe9I3/8fLYiEsdSB65W5x7nF62app+jaloVzl4ZKFrOwGXU5AczF47LfhskrC6lltf4Y+R9Ao/m+kO+wq6VdOlNOUggd5L95xmon899b5jKLhQyAHc3hmNWyiNIDVQtkPt9IDq5AAuH9YsE0J3gOdKSdR78YrK4Zf0qFVKcsEn9YCVQufbRZK6kSM1FtrJ9XPlAEydKSzgZ3BV9gzQSOhHImtClVGG5QBUSMJxBnF+Xi9mh8agg2AbkAG5c4Vz5KlkkwLo1ziiagq6eYyVplpWD+ZCQD0LfWLdKCEI7gSkf0JCf+sUhPDQNImRSsWDjoTGa/Caa5lzm8SCQcRs2LOK2viomzCpiz93S29vpElFQuhSzkhBJ8svG0D8Mpu6PeUY2T38b0NpE0NkPKJlVZTo+z5DyuYjkyYLCHgOQiWVsUcQlGeGmEkZgZAcwBrFJ7T8KmSUPmh7q2BFsW146V/DtlfrEU+hCgXAIbI8+UInYmSUuzjNNUcoMQjnD7tB2Q+E8yUO5cqT/AC808uUJE4UvoBrp5nKI5E7hTJJUvW1vr01jWurpcpIKmTyF1Fs2Tz52hLX9o2dMq51URYdB+vrCCZOKiSokk5kw7H47e5BKP6NOI9o1zBhT3EHMDNX+o/YR7CiPIsjFRVJBHQpXDxhBycPeNkTUB7v0FzBSqoTXCGmaW+Xa6zYeDxFL7MEqeYq38qHy5qJfyAiLg09E6SXYLU8closBiOgSA46nQwpqJs6oLEYEaga9Tr9ItieEypae6kD77h9IHXJZ7DIs4f2RBObRvP8ABHIJkEGWSkjIiLLw/wDFNaGTOSVgfmGcV2qS8BKpoTHLuwllo6fT/inSKHeWpH+pCiPMCCf/ADqlV8tTKP8AyB8iI5EqlEeCl2f1ileQkNjlOk8Q7a07H/2ARshKz9Ewh4h2jSH+HLWs5uohIYcnKjbpFXFKeZjZVE+Yjf5CY5ZpejtE2gCri4OXMG49IF/g79I3/D/iqamjSgn/ABZACFDUpFkL6EBuqTFiPDgbN71ipO9j45bK0umsOcTU/DitQCRe77AbmHyuFAnYQi7U9s5NAgy5bTJ5yTokn8006D+nM+secqNnnSQq7ddpUUktFLKZSiypm4Rzb8yttAOYiTs9XomykqQQd9wdjHMpk1c2YqbMUVLUrEpRzJPvLTKNJSpklWOStUs/0n6jI+UTfOmyXn7Z2+WBE6ZW0cu4T+IlSlkzJSJvNJwE9c0/SHSfxSlo+enmoOxVL/WDTvaM5IviJUaVakIQVrIQlOalFgPH7Rzut/GFTNKkJB/mWorI/wBqQkeZimcX7UVNUp5swkDIWZP+lIsnwvzjJNIHkiyds+3mN5UhwjIqIZa/DNCfU8opFRUKWe8eg0HhHqZD84mRTecTuSQmeQWVUizwJFlXwtWG6Sx1aENNRKXMCE5u3lmTFGKdrYWOVol4VwtU+YEJsNVaARkX/gfCEyEhIBJOaucZHnN+jzyUPj3W8ukLsABZQdZd1OX68tPKPIyETRMFold3vXgWsRiSY8jI2S+poomSBeBlU76xkZHOkqCPP4QRIKYRkZBxVhI9+FGi5YePIyDHG9FVTJExMyStUuYMlJzvodFA2cFwWi2//qU8owqloxN8yCUv4MWjIyGLJJKrPLQnq+3NWoFKZnwwcykkr8FK+XwvFdCHO5JuSS5fMk6mMjIG30eZNgj34VoyMgWYuyPCNo9l8M+IbM+d33jIyPJim9g8zhzEgtbaPZXDHNvWMjIFzZ7sZDhiEAYg5jcTwB3EAczGRkPm+NUA9Ac6YS7l+ueXpE/ZrhqUSvikAqWX6B/lH1jIyCwSbTsKHTH6ahzh3vyjIyMhlgn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xmlns="" id="{AD48DEA2-0803-4358-AB30-33ABA3790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放下禪</a:t>
            </a:r>
            <a:endParaRPr lang="zh-HK" altLang="en-US" sz="6600" b="0" dirty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232451" name="副標題 6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/>
            <a:r>
              <a:rPr lang="zh-TW" altLang="en-US" sz="5400" smtClean="0">
                <a:solidFill>
                  <a:srgbClr val="0000FF"/>
                </a:solidFill>
              </a:rPr>
              <a:t>獮猴把豆喻</a:t>
            </a:r>
            <a:endParaRPr lang="en-US" altLang="zh-TW" sz="5400" smtClean="0">
              <a:solidFill>
                <a:srgbClr val="0000FF"/>
              </a:solidFill>
            </a:endParaRPr>
          </a:p>
          <a:p>
            <a:pPr marR="0" algn="ctr"/>
            <a:r>
              <a:rPr lang="zh-TW" altLang="zh-HK" sz="3200" smtClean="0">
                <a:solidFill>
                  <a:srgbClr val="00823B"/>
                </a:solidFill>
                <a:latin typeface="Calibri" pitchFamily="34" charset="0"/>
                <a:cs typeface="Times New Roman" pitchFamily="18" charset="0"/>
              </a:rPr>
              <a:t>昔有一獮猴，持一把豆，誤落一豆在地，便捨手中豆欲覓其一，未得一豆先拾者雞鴨食盡。</a:t>
            </a:r>
          </a:p>
          <a:p>
            <a:pPr marR="0" algn="ctr"/>
            <a:endParaRPr lang="zh-HK" altLang="en-US" sz="5400" smtClean="0">
              <a:solidFill>
                <a:srgbClr val="0000FF"/>
              </a:solidFill>
            </a:endParaRPr>
          </a:p>
        </p:txBody>
      </p:sp>
      <p:sp>
        <p:nvSpPr>
          <p:cNvPr id="232452" name="AutoShape 2" descr="獮猴把豆喻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32453" name="AutoShape 4" descr="獮猴把豆喻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32454" name="AutoShape 6" descr="獮猴把豆喻的圖片搜尋結果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32455" name="AutoShape 8" descr="獮猴把豆喻的圖片搜尋結果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pic>
        <p:nvPicPr>
          <p:cNvPr id="232456" name="Picture 10" descr="https://lh6.googleusercontent.com/-hSbIb49ygWg/VKNpETTJBpI/AAAAAAAAMgY/gjg44zQ7I2E/s400/%25E7%2599%25BE%25E5%2596%25BB%25E7%25B6%25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73200"/>
            <a:ext cx="19431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4" descr="http://pic.pimg.tw/mygod0328/1337617162-38557113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9425"/>
            <a:ext cx="202723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5" name="Picture 10" descr="https://encrypted-tbn2.gstatic.com/images?q=tbn:ANd9GcSZqPQU-2F8V6tMTI6bQoCD2qv-VhsnYbj80coVPKnoWB2UH-Ckt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2795588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xmlns="" id="{CF577645-DC01-484C-9E6E-E1AA54EB76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latin typeface="+mn-ea"/>
                <a:ea typeface="+mn-ea"/>
              </a:rPr>
              <a:t>放下禪</a:t>
            </a:r>
          </a:p>
        </p:txBody>
      </p:sp>
      <p:sp>
        <p:nvSpPr>
          <p:cNvPr id="52227" name="Oval 3"/>
          <p:cNvSpPr>
            <a:spLocks noGrp="1" noChangeArrowheads="1"/>
          </p:cNvSpPr>
          <p:nvPr>
            <p:ph type="body" idx="1"/>
          </p:nvPr>
        </p:nvSpPr>
        <p:spPr>
          <a:xfrm>
            <a:off x="3563938" y="3860800"/>
            <a:ext cx="2303462" cy="2224088"/>
          </a:xfrm>
          <a:prstGeom prst="ellipse">
            <a:avLst/>
          </a:prstGeom>
          <a:solidFill>
            <a:srgbClr val="CCCCFF">
              <a:alpha val="50195"/>
            </a:srgbClr>
          </a:solidFill>
          <a:ln>
            <a:solidFill>
              <a:srgbClr val="9900CC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mtClean="0"/>
              <a:t>  </a:t>
            </a: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2392363" y="2349500"/>
            <a:ext cx="2433637" cy="2157413"/>
          </a:xfrm>
          <a:prstGeom prst="ellipse">
            <a:avLst/>
          </a:prstGeom>
          <a:solidFill>
            <a:srgbClr val="CCCCFF">
              <a:alpha val="50195"/>
            </a:srgbClr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</a:pPr>
            <a:r>
              <a:rPr lang="zh-TW" altLang="en-US" sz="3100">
                <a:latin typeface="Arial" pitchFamily="34" charset="0"/>
              </a:rPr>
              <a:t> </a:t>
            </a: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4433888" y="2386013"/>
            <a:ext cx="2374900" cy="2084387"/>
          </a:xfrm>
          <a:prstGeom prst="ellipse">
            <a:avLst/>
          </a:prstGeom>
          <a:solidFill>
            <a:srgbClr val="CCCCFF">
              <a:alpha val="50195"/>
            </a:srgbClr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</a:pPr>
            <a:r>
              <a:rPr lang="zh-TW" altLang="en-US" sz="3100">
                <a:latin typeface="Arial" pitchFamily="34" charset="0"/>
              </a:rPr>
              <a:t>  </a:t>
            </a:r>
          </a:p>
        </p:txBody>
      </p:sp>
      <p:sp>
        <p:nvSpPr>
          <p:cNvPr id="233480" name="文字方塊 1"/>
          <p:cNvSpPr txBox="1">
            <a:spLocks noChangeArrowheads="1"/>
          </p:cNvSpPr>
          <p:nvPr/>
        </p:nvSpPr>
        <p:spPr bwMode="auto">
          <a:xfrm>
            <a:off x="3132138" y="2817813"/>
            <a:ext cx="954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6000" b="1">
                <a:solidFill>
                  <a:srgbClr val="0000FF"/>
                </a:solidFill>
                <a:latin typeface="Arial" pitchFamily="34" charset="0"/>
              </a:rPr>
              <a:t>貪</a:t>
            </a:r>
            <a:endParaRPr lang="zh-HK" altLang="en-US" sz="6000" b="1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33481" name="文字方塊 2"/>
          <p:cNvSpPr txBox="1">
            <a:spLocks noChangeArrowheads="1"/>
          </p:cNvSpPr>
          <p:nvPr/>
        </p:nvSpPr>
        <p:spPr bwMode="auto">
          <a:xfrm>
            <a:off x="5245100" y="27813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6000" b="1">
                <a:solidFill>
                  <a:srgbClr val="0000FF"/>
                </a:solidFill>
                <a:latin typeface="Arial" pitchFamily="34" charset="0"/>
              </a:rPr>
              <a:t>瞋</a:t>
            </a:r>
            <a:endParaRPr lang="zh-HK" altLang="en-US" sz="6000" b="1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33482" name="文字方塊 2"/>
          <p:cNvSpPr txBox="1">
            <a:spLocks noChangeArrowheads="1"/>
          </p:cNvSpPr>
          <p:nvPr/>
        </p:nvSpPr>
        <p:spPr bwMode="auto">
          <a:xfrm>
            <a:off x="4211638" y="4613275"/>
            <a:ext cx="954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6000" b="1">
                <a:solidFill>
                  <a:srgbClr val="0000FF"/>
                </a:solidFill>
                <a:latin typeface="Arial" pitchFamily="34" charset="0"/>
              </a:rPr>
              <a:t>痴</a:t>
            </a:r>
            <a:endParaRPr lang="zh-HK" altLang="en-US" sz="6000" b="1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33483" name="AutoShape 2" descr="data:image/jpeg;base64,/9j/4AAQSkZJRgABAQAAAQABAAD/2wCEAAkGBhAQDxEQDxIQDQ4PDxIQDw4QDw4NDQ0NFhAVFRYQEhQXGyYeFxojGRISHy8gJScqOCwsFioyNTIsNyYsLCkBCQoKDgwOGg8PGi4kHyUsLS0wKSs1LC4sMCw0LCwsKTEsLC0sLDQvNCkpLSwsNCosKSwtLSwsKSksKSwpKSw1LP/AABEIAQsAvQMBIgACEQEDEQH/xAAcAAEAAgMBAQEAAAAAAAAAAAAABAYCAwUBBwj/xABAEAACAgACBwMJBQcDBQAAAAAAAQIDBBEFBhIhMVFhE0FxIjJCUmKBkaHBBxQjsdEzU3KCkuHwk7LCFSRzoqP/xAAbAQEAAgMBAQAAAAAAAAAAAAAABAUCAwYBB//EADURAAICAQEFBAgFBQEAAAAAAAABAgMEEQUSITFBUWFxkQYTIoGxwdHhMkKh8PEUIzNSciT/2gAMAwEAAhEDEQA/APuIAAAAAAAAAAAAAAAAAAAAAAAAAAAAAAAAAAAAAAAAAAAAAAAAAAAAAAAAAAAAAAAAAAAAAAAAAAAAAAAAAAAAAAAAAAAAAAAAAAAAAAAAAAAAAAAAAAAAAAAAAAAAzAAPMz0AAAAAAAAAAAAAAAAAAAAAAAAAA13XxhFyk1GK4tvJIrekdZpSzjT5Ef3jXlPwXd/nAhZedTix1sfu6m6qmdr0iiwYvHV1LOcox6N734LizkYjWyC3VwlPrJ7EfqyvOLk25Nyk+Lbbb95nGk5TJ9IbpPSpKK83+/cWUMGuP4nqdC3We98FXDwi5P5s0vT2J9f/ANK/0NKpPexKme1cqXOx+ehIVVS/KjdHWDEr0k/GEfokSata7V58ISXstwf1IDpMXSZV7WyoPhY/fx+J46aZflRY8NrNTPdJup+2vJ/qX1yOrCxNJppp8GmmmUKVJnhcXZS865OPOPGMvFF3i+kUtdL4696+n8EazBi+MH5l8Bx9GawwtyhP8Ozgl6M30fPp+Z2EzqqMiu+O/W9UVk65QekkAAbzAAAAAAAAAAAAAEfG42FUHObyS+LfJdTbbaoxcpPKMVm2+CRS9J6RliLM+EFuhHkub6sq9pbQjh16/mfJfMk49Dul3GOkNIzvlnLdFebBcF1fN9TXXUZV1kquo+c5GRO2TnN6tl17MFux5GuFRujQSK6Tj6J10wWJxVmEpscrqtrjHKu3ZeUuzl6WX91mt5HjCyxSlCLajxfcR5WpHVjQZdgSARt9mO8yO6DCVBLODj9dcFTjIYKyxq+zZXm511yn5kZy9FyzWXis8szdTXbc2q4ttLXh2Hjs3eZNnSaJ1HVlWaLKTyNhujYcmyo7OhdPuLVdzzXCNj4rpLp1INlRFsrLXCzrMae/B+K6MznCNsd2Rfkz0r2rmlm8qLHvX7OT70vRfh3FhPo+JlQyalZD+GUVtTrlusAAlGsAAAAAAAGrE3KEJTlwinJ+CR42ktWOZX9aNIZtUx4bpWfSP1+Bx6oGLsc5ynLzpNt+LJNMD5jtHMeTdKx8ungdDXWqoKJtprJldZhTWSCknLU0zlqc/T+KdWDxNsd0qsNdOL5SjVJp/FI/P+pOJdWksFKLef3qqD6xnLs5L+mbP0Tj8IrqbKpbo21zrk+UZwcW/mfENQ9UcT/1auFtc4LBW9rfJxagnDfBJ8HtS2WuazZ1mwbqoYmQpvpx8NH8/iQrk95H3YAHHkkH5o1qxcrMfjLG3tPFXZPPelGyUY5eCil7j9LnwXW3UzEPS9lFdc3HF3uymai3X2dktqUnLglBylny2eqOt9F7a4W2bz09n9FzI1+uiPuOjMS7aKbHxsprsfjKtSf5khowopUIRhHzYRjCP8MUkvkjYcrY05tx5akhciNbUQrazqSjmRL6zZCRvhI5ks0008mnmmuKa7y56Kx6uqjL0uE1ymuP6+8qNsSfqzi9i51vzbFu/jW9fLP5HU7CzHVd6t8pcPf0+hjl1+sr3lzRbAAd8UgAAAAAAONrRiNmnZXGyaX8q3v8l8TslY1ss8uuPKMpfFpf8Ss2ra68SbXZp58CTix3rYnIpiTqIkSlHQoR8wsZc2MkwW4yAIZEAzAB4AD0A8GZ6eAAAAA03RNxhYtx6uZkuZzbokRWOE4zXGElJe55k+9EC5FhTNxaaJkOK0Zfq5JpNcGs14GRC0LZtYep+wl8N30Jp9ZqnvwUu1JnOyW62gADYYgAAAqetP7eP/iX+6RbCq61x/Gg+deXwk/1KXbi1w34r4kzC/yr3kCk52tWuNejqotrtb7Xs0055bTWWc5vuis14t5Lva6FLPnWt2qWkcdj7bq6s6KNiunbshB2QhFOXZxbzec3PknnxOK2dj03X/32lFceL017ET8mTjHgfX8gasNioWwjbW9quyKnCS74vembSiknGTTNS5AAGIPQAADw9PAAAADVi79iuc/UrlP+mLf0MMJiFZTXYsmrK4WJrg1KKlu+JF1mt2MDi5erhMQ//jIqH2SazdvhHhJv8XBpKPt4Zt7L/lfk+GyWVWG7MSV8fyyWvhp9dDHe0mkXG8gXE+9kC5musn1lt1df/bV/z/75HSOfoCOWGq6pv4yb+p0D6vhrTHrT/wBV8Chu/wAkvFgAEk1AAAAr+tlHkVz9Wbi/CSz/AOJYCJpbC9rTOC4tZx/iW9fNEPOp9fjzrXVfrzRuonuWKRTqWTqJHMpkTqZnyuxF7Yjm4bF/csd93nuwuPlK3CSfm1YzzrsN0U2+0j1lJciynH09oSGNw06JtwbynVavPovjvhbHvzT+Ta7yHqdrHO9WYXFpV6Rwj2MRDgrV6OIhzjLNPd3vk0bba/6ir10fxR4SXwl8n38epA/DLdZZAAVhkBmAAMwAAACDprTFWDw9mIvezXXHN+tKXdCPOTeSXiZwhKclCK1bDenEq32n6bmqYaPwy7TF6QfZqEfOjQ3lJ9Nrzc+Sk+45Op32d4vR2OrvnZTbVKqyu3s5TUo7Uc0spRW0tqMd/wAjtak6Etsss0rjY5YvFL8Gp8MJhGvJgs+Dccvd1lItN8y/szP6Sp4dOjWj332yfPT/AJ5I1wr35bzIt0iFb0493iSLZGzQ2G7TEQXoxe3LwXD55EPEpdtka11ehY7yhFyfQuGEp2K4w9WKj8EkbQgfV4pRSSOdb14gAHp4AAAAAAU3T2B7K5teZZnKPSXpL47/AHkeqZbtKaPV1bi9z4xfqy7n9PeUxxlCTjJbMovJp9zPn+28B0W78V7Mvj1Rd4t3rIbr5o6VNhw9a9W7LpV4zBSVOksMvwpPJQxFXfh7eaebyz55d+a6VVhLqtKCq2dFm/D7NdU+5nttepztVda68dCSydGKpezicLPdbRYnk9z3uOfB+57zulZ1i1SjiZxxOHseC0hUvw8VBeessti6Ppxy3eHNbiBhtfp4WUaNMUvB2PdHF1xlZgcR7SazcX039dngSJ4kcn+5i++HVeH+y/XtRF3nHhLzLqCLgdKUXx2qLar4vvrshYvk9xL2XyfwKuUJQeklozZqjwGNk1FZyahFcZSajFeLZVNO/abgMN5MJ/fb3ujThsrM5dydi8le5t9DdRi3ZD3aot+B45JcyzY3G10VztunGqquO1OcnlGK/wA7u8pGjabNNYmOLvhKvRWGm3g8PNZPF3Ld29q74rl7vWz1YXV3G6VsjiNLJ4bBwe1To2LlFzfdK7vW7nv5KC43tbMIqMUoxilGMYpRjGKWSSS4JLuLJ7mBFxg1K18G1yiuxPq+/pyRgk7H3GdthCusMrbSJbYV0IE6EDXbMsurWAcK+0kvKtyfVQ7v195xtDaNd9mcv2UHnP2n3R/zuLklkdtsDBa/9E14fN/LzIeddw9WveegA64qwAAAAAAAAAcjTmhu2W3DJWxXgpr1X15M64NF9EL63XNapmcJyhLeifP1JxbTTTTyae5p8mSK7Sy6V0HC5bS8ixLdJLj0lzKricNZTLZsWzyfGMvB958/2hsq3FevOPb9S7pvhcux9hNhcZ3RhZBwsjGyuSylCcYzhJdYvcznwtNsbilcGnqjOVepXNKfZNo65uVaswc3+5mpV5/wTTy8E0QIfZFs7o6RxUVyUcvysLsrjLtyfDambBbqsfv0fxTI7xo9hTa/sewreeIxOLxXSU64p/FSfzLPobVfBYLfhqIVz4dq87Lv9STcl4Jkp3mMrjTdnZV63bLHp2cl5I9jjxXQlTvI87TRK40ztI0ayRGs2WWmeBwE757Md0V583wivq+hI0boOy7KUs66+b86S9lfX8y14XCQriowWzFd3N82+9nT7M2LK5qy5aR7Or+37RGvyo1rdhxfwPMHhI1QUILKK+LfN9TeAdxGKilFcinb1erAAMjwAAAAAAAAAAAAGu/DxmtmaUovims0bAeNJrRjkV/G6qx40y2PYlnKPufFfM5F+icRXxrcl60PLXy3l3BS5GxMa56pbr7uXl9NCZXm2R4Pj4nz125bnufJ7me9sX6ypS4pS8UmaXo2n93X/pw/Qqpejb19mz9PuSVtBdYlHd57XGc90Iym/Zi5fkXiOAqXCuteEIr6G9Iyr9G+Pt2eS+549oLpEqGG1dvn52VS9p5y/pX9juYHV6qvJv8AEn6096T6R4I6gLrG2TjY/FR1fa+JEsyrLODei7ggAWhGAAAAAAAAAAAAAAAAAAAAAAAAAAAAAAAAAAAAAAAAAAAAAAAAAAAAAAAAAAAAAAAAAAAAAAAAAAAAAAAAAAAAAAAAAAAAAAAAAAAAAAAAAAAAAAAAAAAAAI+JsaaSezmuO7iR/vUub4cMlyfTodA82UARKb5N8c/ZyXJ/oj14iefDwWT55flvJWR6ARViJ98c34Pr/b4j7xP1fk+Wf9iUADVTNvfwX1NoAAAAAAAAAAAAAAAAAAAAAAAAA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33484" name="AutoShape 4" descr="data:image/jpeg;base64,/9j/4AAQSkZJRgABAQAAAQABAAD/2wCEAAkGBhAQDxEQDxIQDQ4PDxIQDw4QDw4NDQ0NFhAVFRYQEhQXGyYeFxojGRISHy8gJScqOCwsFioyNTIsNyYsLCkBCQoKDgwOGg8PGi4kHyUsLS0wKSs1LC4sMCw0LCwsKTEsLC0sLDQvNCkpLSwsNCosKSwtLSwsKSksKSwpKSw1LP/AABEIAQsAvQMBIgACEQEDEQH/xAAcAAEAAgMBAQEAAAAAAAAAAAAABAYCAwUBBwj/xABAEAACAgACBwMJBQcDBQAAAAAAAQIDBBEFBhIhMVFhE0FxIjJCUmKBkaHBBxQjsdEzU3KCkuHwk7LCFSRzoqP/xAAbAQEAAgMBAQAAAAAAAAAAAAAABAUCAwYBB//EADURAAICAQEFBAgFBQEAAAAAAAABAgMEEQUSITFBUWFxkQYTIoGxwdHhMkKh8PEUIzNSciT/2gAMAwEAAhEDEQA/APuIAAAAAAAAAAAAAAAAAAAAAAAAAAAAAAAAAAAAAAAAAAAAAAAAAAAAAAAAAAAAAAAAAAAAAAAAAAAAAAAAAAAAAAAAAAAAAAAAAAAAAAAAAAAAAAAAAAAAAAAAAAAAzAAPMz0AAAAAAAAAAAAAAAAAAAAAAAAAA13XxhFyk1GK4tvJIrekdZpSzjT5Ef3jXlPwXd/nAhZedTix1sfu6m6qmdr0iiwYvHV1LOcox6N734LizkYjWyC3VwlPrJ7EfqyvOLk25Nyk+Lbbb95nGk5TJ9IbpPSpKK83+/cWUMGuP4nqdC3We98FXDwi5P5s0vT2J9f/ANK/0NKpPexKme1cqXOx+ehIVVS/KjdHWDEr0k/GEfokSata7V58ISXstwf1IDpMXSZV7WyoPhY/fx+J46aZflRY8NrNTPdJup+2vJ/qX1yOrCxNJppp8GmmmUKVJnhcXZS865OPOPGMvFF3i+kUtdL4696+n8EazBi+MH5l8Bx9GawwtyhP8Ozgl6M30fPp+Z2EzqqMiu+O/W9UVk65QekkAAbzAAAAAAAAAAAAAEfG42FUHObyS+LfJdTbbaoxcpPKMVm2+CRS9J6RliLM+EFuhHkub6sq9pbQjh16/mfJfMk49Dul3GOkNIzvlnLdFebBcF1fN9TXXUZV1kquo+c5GRO2TnN6tl17MFux5GuFRujQSK6Tj6J10wWJxVmEpscrqtrjHKu3ZeUuzl6WX91mt5HjCyxSlCLajxfcR5WpHVjQZdgSARt9mO8yO6DCVBLODj9dcFTjIYKyxq+zZXm511yn5kZy9FyzWXis8szdTXbc2q4ttLXh2Hjs3eZNnSaJ1HVlWaLKTyNhujYcmyo7OhdPuLVdzzXCNj4rpLp1INlRFsrLXCzrMae/B+K6MznCNsd2Rfkz0r2rmlm8qLHvX7OT70vRfh3FhPo+JlQyalZD+GUVtTrlusAAlGsAAAAAAAGrE3KEJTlwinJ+CR42ktWOZX9aNIZtUx4bpWfSP1+Bx6oGLsc5ynLzpNt+LJNMD5jtHMeTdKx8ungdDXWqoKJtprJldZhTWSCknLU0zlqc/T+KdWDxNsd0qsNdOL5SjVJp/FI/P+pOJdWksFKLef3qqD6xnLs5L+mbP0Tj8IrqbKpbo21zrk+UZwcW/mfENQ9UcT/1auFtc4LBW9rfJxagnDfBJ8HtS2WuazZ1mwbqoYmQpvpx8NH8/iQrk95H3YAHHkkH5o1qxcrMfjLG3tPFXZPPelGyUY5eCil7j9LnwXW3UzEPS9lFdc3HF3uymai3X2dktqUnLglBylny2eqOt9F7a4W2bz09n9FzI1+uiPuOjMS7aKbHxsprsfjKtSf5khowopUIRhHzYRjCP8MUkvkjYcrY05tx5akhciNbUQrazqSjmRL6zZCRvhI5ks0008mnmmuKa7y56Kx6uqjL0uE1ymuP6+8qNsSfqzi9i51vzbFu/jW9fLP5HU7CzHVd6t8pcPf0+hjl1+sr3lzRbAAd8UgAAAAAAONrRiNmnZXGyaX8q3v8l8TslY1ss8uuPKMpfFpf8Ss2ra68SbXZp58CTix3rYnIpiTqIkSlHQoR8wsZc2MkwW4yAIZEAzAB4AD0A8GZ6eAAAAA03RNxhYtx6uZkuZzbokRWOE4zXGElJe55k+9EC5FhTNxaaJkOK0Zfq5JpNcGs14GRC0LZtYep+wl8N30Jp9ZqnvwUu1JnOyW62gADYYgAAAqetP7eP/iX+6RbCq61x/Gg+deXwk/1KXbi1w34r4kzC/yr3kCk52tWuNejqotrtb7Xs0055bTWWc5vuis14t5Lva6FLPnWt2qWkcdj7bq6s6KNiunbshB2QhFOXZxbzec3PknnxOK2dj03X/32lFceL017ET8mTjHgfX8gasNioWwjbW9quyKnCS74vembSiknGTTNS5AAGIPQAADw9PAAAADVi79iuc/UrlP+mLf0MMJiFZTXYsmrK4WJrg1KKlu+JF1mt2MDi5erhMQ//jIqH2SazdvhHhJv8XBpKPt4Zt7L/lfk+GyWVWG7MSV8fyyWvhp9dDHe0mkXG8gXE+9kC5musn1lt1df/bV/z/75HSOfoCOWGq6pv4yb+p0D6vhrTHrT/wBV8Chu/wAkvFgAEk1AAAAr+tlHkVz9Wbi/CSz/AOJYCJpbC9rTOC4tZx/iW9fNEPOp9fjzrXVfrzRuonuWKRTqWTqJHMpkTqZnyuxF7Yjm4bF/csd93nuwuPlK3CSfm1YzzrsN0U2+0j1lJciynH09oSGNw06JtwbynVavPovjvhbHvzT+Ta7yHqdrHO9WYXFpV6Rwj2MRDgrV6OIhzjLNPd3vk0bba/6ir10fxR4SXwl8n38epA/DLdZZAAVhkBmAAMwAAACDprTFWDw9mIvezXXHN+tKXdCPOTeSXiZwhKclCK1bDenEq32n6bmqYaPwy7TF6QfZqEfOjQ3lJ9Nrzc+Sk+45Op32d4vR2OrvnZTbVKqyu3s5TUo7Uc0spRW0tqMd/wAjtak6Etsss0rjY5YvFL8Gp8MJhGvJgs+Dccvd1lItN8y/szP6Sp4dOjWj332yfPT/AJ5I1wr35bzIt0iFb0493iSLZGzQ2G7TEQXoxe3LwXD55EPEpdtka11ehY7yhFyfQuGEp2K4w9WKj8EkbQgfV4pRSSOdb14gAHp4AAAAAAU3T2B7K5teZZnKPSXpL47/AHkeqZbtKaPV1bi9z4xfqy7n9PeUxxlCTjJbMovJp9zPn+28B0W78V7Mvj1Rd4t3rIbr5o6VNhw9a9W7LpV4zBSVOksMvwpPJQxFXfh7eaebyz55d+a6VVhLqtKCq2dFm/D7NdU+5nttepztVda68dCSydGKpezicLPdbRYnk9z3uOfB+57zulZ1i1SjiZxxOHseC0hUvw8VBeessti6Ppxy3eHNbiBhtfp4WUaNMUvB2PdHF1xlZgcR7SazcX039dngSJ4kcn+5i++HVeH+y/XtRF3nHhLzLqCLgdKUXx2qLar4vvrshYvk9xL2XyfwKuUJQeklozZqjwGNk1FZyahFcZSajFeLZVNO/abgMN5MJ/fb3ujThsrM5dydi8le5t9DdRi3ZD3aot+B45JcyzY3G10VztunGqquO1OcnlGK/wA7u8pGjabNNYmOLvhKvRWGm3g8PNZPF3Ld29q74rl7vWz1YXV3G6VsjiNLJ4bBwe1To2LlFzfdK7vW7nv5KC43tbMIqMUoxilGMYpRjGKWSSS4JLuLJ7mBFxg1K18G1yiuxPq+/pyRgk7H3GdthCusMrbSJbYV0IE6EDXbMsurWAcK+0kvKtyfVQ7v195xtDaNd9mcv2UHnP2n3R/zuLklkdtsDBa/9E14fN/LzIeddw9WveegA64qwAAAAAAAAAcjTmhu2W3DJWxXgpr1X15M64NF9EL63XNapmcJyhLeifP1JxbTTTTyae5p8mSK7Sy6V0HC5bS8ixLdJLj0lzKricNZTLZsWzyfGMvB958/2hsq3FevOPb9S7pvhcux9hNhcZ3RhZBwsjGyuSylCcYzhJdYvcznwtNsbilcGnqjOVepXNKfZNo65uVaswc3+5mpV5/wTTy8E0QIfZFs7o6RxUVyUcvysLsrjLtyfDambBbqsfv0fxTI7xo9hTa/sewreeIxOLxXSU64p/FSfzLPobVfBYLfhqIVz4dq87Lv9STcl4Jkp3mMrjTdnZV63bLHp2cl5I9jjxXQlTvI87TRK40ztI0ayRGs2WWmeBwE757Md0V583wivq+hI0boOy7KUs66+b86S9lfX8y14XCQriowWzFd3N82+9nT7M2LK5qy5aR7Or+37RGvyo1rdhxfwPMHhI1QUILKK+LfN9TeAdxGKilFcinb1erAAMjwAAAAAAAAAAAAGu/DxmtmaUovims0bAeNJrRjkV/G6qx40y2PYlnKPufFfM5F+icRXxrcl60PLXy3l3BS5GxMa56pbr7uXl9NCZXm2R4Pj4nz125bnufJ7me9sX6ypS4pS8UmaXo2n93X/pw/Qqpejb19mz9PuSVtBdYlHd57XGc90Iym/Zi5fkXiOAqXCuteEIr6G9Iyr9G+Pt2eS+549oLpEqGG1dvn52VS9p5y/pX9juYHV6qvJv8AEn6096T6R4I6gLrG2TjY/FR1fa+JEsyrLODei7ggAWhGAAAAAAAAAAAAAAAAAAAAAAAAAAAAAAAAAAAAAAAAAAAAAAAAAAAAAAAAAAAAAAAAAAAAAAAAAAAAAAAAAAAAAAAAAAAAAAAAAAAAAAAAAAAAAAAAAAAAAI+JsaaSezmuO7iR/vUub4cMlyfTodA82UARKb5N8c/ZyXJ/oj14iefDwWT55flvJWR6ARViJ98c34Pr/b4j7xP1fk+Wf9iUADVTNvfwX1NoAAAAAAAAAAAAAAAAAAAAAAAAAB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33485" name="AutoShape 6" descr="data:image/jpeg;base64,/9j/4AAQSkZJRgABAQAAAQABAAD/2wCEAAkGBhAQDxEQDxIQDQ4PDxIQDw4QDw4NDQ0NFhAVFRYQEhQXGyYeFxojGRISHy8gJScqOCwsFioyNTIsNyYsLCkBCQoKDgwOGg8PGi4kHyUsLS0wKSs1LC4sMCw0LCwsKTEsLC0sLDQvNCkpLSwsNCosKSwtLSwsKSksKSwpKSw1LP/AABEIAQsAvQMBIgACEQEDEQH/xAAcAAEAAgMBAQEAAAAAAAAAAAAABAYCAwUBBwj/xABAEAACAgACBwMJBQcDBQAAAAAAAQIDBBEFBhIhMVFhE0FxIjJCUmKBkaHBBxQjsdEzU3KCkuHwk7LCFSRzoqP/xAAbAQEAAgMBAQAAAAAAAAAAAAAABAUCAwYBB//EADURAAICAQEFBAgFBQEAAAAAAAABAgMEEQUSITFBUWFxkQYTIoGxwdHhMkKh8PEUIzNSciT/2gAMAwEAAhEDEQA/APuIAAAAAAAAAAAAAAAAAAAAAAAAAAAAAAAAAAAAAAAAAAAAAAAAAAAAAAAAAAAAAAAAAAAAAAAAAAAAAAAAAAAAAAAAAAAAAAAAAAAAAAAAAAAAAAAAAAAAAAAAAAAAzAAPMz0AAAAAAAAAAAAAAAAAAAAAAAAAA13XxhFyk1GK4tvJIrekdZpSzjT5Ef3jXlPwXd/nAhZedTix1sfu6m6qmdr0iiwYvHV1LOcox6N734LizkYjWyC3VwlPrJ7EfqyvOLk25Nyk+Lbbb95nGk5TJ9IbpPSpKK83+/cWUMGuP4nqdC3We98FXDwi5P5s0vT2J9f/ANK/0NKpPexKme1cqXOx+ehIVVS/KjdHWDEr0k/GEfokSata7V58ISXstwf1IDpMXSZV7WyoPhY/fx+J46aZflRY8NrNTPdJup+2vJ/qX1yOrCxNJppp8GmmmUKVJnhcXZS865OPOPGMvFF3i+kUtdL4696+n8EazBi+MH5l8Bx9GawwtyhP8Ozgl6M30fPp+Z2EzqqMiu+O/W9UVk65QekkAAbzAAAAAAAAAAAAAEfG42FUHObyS+LfJdTbbaoxcpPKMVm2+CRS9J6RliLM+EFuhHkub6sq9pbQjh16/mfJfMk49Dul3GOkNIzvlnLdFebBcF1fN9TXXUZV1kquo+c5GRO2TnN6tl17MFux5GuFRujQSK6Tj6J10wWJxVmEpscrqtrjHKu3ZeUuzl6WX91mt5HjCyxSlCLajxfcR5WpHVjQZdgSARt9mO8yO6DCVBLODj9dcFTjIYKyxq+zZXm511yn5kZy9FyzWXis8szdTXbc2q4ttLXh2Hjs3eZNnSaJ1HVlWaLKTyNhujYcmyo7OhdPuLVdzzXCNj4rpLp1INlRFsrLXCzrMae/B+K6MznCNsd2Rfkz0r2rmlm8qLHvX7OT70vRfh3FhPo+JlQyalZD+GUVtTrlusAAlGsAAAAAAAGrE3KEJTlwinJ+CR42ktWOZX9aNIZtUx4bpWfSP1+Bx6oGLsc5ynLzpNt+LJNMD5jtHMeTdKx8ungdDXWqoKJtprJldZhTWSCknLU0zlqc/T+KdWDxNsd0qsNdOL5SjVJp/FI/P+pOJdWksFKLef3qqD6xnLs5L+mbP0Tj8IrqbKpbo21zrk+UZwcW/mfENQ9UcT/1auFtc4LBW9rfJxagnDfBJ8HtS2WuazZ1mwbqoYmQpvpx8NH8/iQrk95H3YAHHkkH5o1qxcrMfjLG3tPFXZPPelGyUY5eCil7j9LnwXW3UzEPS9lFdc3HF3uymai3X2dktqUnLglBylny2eqOt9F7a4W2bz09n9FzI1+uiPuOjMS7aKbHxsprsfjKtSf5khowopUIRhHzYRjCP8MUkvkjYcrY05tx5akhciNbUQrazqSjmRL6zZCRvhI5ks0008mnmmuKa7y56Kx6uqjL0uE1ymuP6+8qNsSfqzi9i51vzbFu/jW9fLP5HU7CzHVd6t8pcPf0+hjl1+sr3lzRbAAd8UgAAAAAAONrRiNmnZXGyaX8q3v8l8TslY1ss8uuPKMpfFpf8Ss2ra68SbXZp58CTix3rYnIpiTqIkSlHQoR8wsZc2MkwW4yAIZEAzAB4AD0A8GZ6eAAAAA03RNxhYtx6uZkuZzbokRWOE4zXGElJe55k+9EC5FhTNxaaJkOK0Zfq5JpNcGs14GRC0LZtYep+wl8N30Jp9ZqnvwUu1JnOyW62gADYYgAAAqetP7eP/iX+6RbCq61x/Gg+deXwk/1KXbi1w34r4kzC/yr3kCk52tWuNejqotrtb7Xs0055bTWWc5vuis14t5Lva6FLPnWt2qWkcdj7bq6s6KNiunbshB2QhFOXZxbzec3PknnxOK2dj03X/32lFceL017ET8mTjHgfX8gasNioWwjbW9quyKnCS74vembSiknGTTNS5AAGIPQAADw9PAAAADVi79iuc/UrlP+mLf0MMJiFZTXYsmrK4WJrg1KKlu+JF1mt2MDi5erhMQ//jIqH2SazdvhHhJv8XBpKPt4Zt7L/lfk+GyWVWG7MSV8fyyWvhp9dDHe0mkXG8gXE+9kC5musn1lt1df/bV/z/75HSOfoCOWGq6pv4yb+p0D6vhrTHrT/wBV8Chu/wAkvFgAEk1AAAAr+tlHkVz9Wbi/CSz/AOJYCJpbC9rTOC4tZx/iW9fNEPOp9fjzrXVfrzRuonuWKRTqWTqJHMpkTqZnyuxF7Yjm4bF/csd93nuwuPlK3CSfm1YzzrsN0U2+0j1lJciynH09oSGNw06JtwbynVavPovjvhbHvzT+Ta7yHqdrHO9WYXFpV6Rwj2MRDgrV6OIhzjLNPd3vk0bba/6ir10fxR4SXwl8n38epA/DLdZZAAVhkBmAAMwAAACDprTFWDw9mIvezXXHN+tKXdCPOTeSXiZwhKclCK1bDenEq32n6bmqYaPwy7TF6QfZqEfOjQ3lJ9Nrzc+Sk+45Op32d4vR2OrvnZTbVKqyu3s5TUo7Uc0spRW0tqMd/wAjtak6Etsss0rjY5YvFL8Gp8MJhGvJgs+Dccvd1lItN8y/szP6Sp4dOjWj332yfPT/AJ5I1wr35bzIt0iFb0493iSLZGzQ2G7TEQXoxe3LwXD55EPEpdtka11ehY7yhFyfQuGEp2K4w9WKj8EkbQgfV4pRSSOdb14gAHp4AAAAAAU3T2B7K5teZZnKPSXpL47/AHkeqZbtKaPV1bi9z4xfqy7n9PeUxxlCTjJbMovJp9zPn+28B0W78V7Mvj1Rd4t3rIbr5o6VNhw9a9W7LpV4zBSVOksMvwpPJQxFXfh7eaebyz55d+a6VVhLqtKCq2dFm/D7NdU+5nttepztVda68dCSydGKpezicLPdbRYnk9z3uOfB+57zulZ1i1SjiZxxOHseC0hUvw8VBeessti6Ppxy3eHNbiBhtfp4WUaNMUvB2PdHF1xlZgcR7SazcX039dngSJ4kcn+5i++HVeH+y/XtRF3nHhLzLqCLgdKUXx2qLar4vvrshYvk9xL2XyfwKuUJQeklozZqjwGNk1FZyahFcZSajFeLZVNO/abgMN5MJ/fb3ujThsrM5dydi8le5t9DdRi3ZD3aot+B45JcyzY3G10VztunGqquO1OcnlGK/wA7u8pGjabNNYmOLvhKvRWGm3g8PNZPF3Ld29q74rl7vWz1YXV3G6VsjiNLJ4bBwe1To2LlFzfdK7vW7nv5KC43tbMIqMUoxilGMYpRjGKWSSS4JLuLJ7mBFxg1K18G1yiuxPq+/pyRgk7H3GdthCusMrbSJbYV0IE6EDXbMsurWAcK+0kvKtyfVQ7v195xtDaNd9mcv2UHnP2n3R/zuLklkdtsDBa/9E14fN/LzIeddw9WveegA64qwAAAAAAAAAcjTmhu2W3DJWxXgpr1X15M64NF9EL63XNapmcJyhLeifP1JxbTTTTyae5p8mSK7Sy6V0HC5bS8ixLdJLj0lzKricNZTLZsWzyfGMvB958/2hsq3FevOPb9S7pvhcux9hNhcZ3RhZBwsjGyuSylCcYzhJdYvcznwtNsbilcGnqjOVepXNKfZNo65uVaswc3+5mpV5/wTTy8E0QIfZFs7o6RxUVyUcvysLsrjLtyfDambBbqsfv0fxTI7xo9hTa/sewreeIxOLxXSU64p/FSfzLPobVfBYLfhqIVz4dq87Lv9STcl4Jkp3mMrjTdnZV63bLHp2cl5I9jjxXQlTvI87TRK40ztI0ayRGs2WWmeBwE757Md0V583wivq+hI0boOy7KUs66+b86S9lfX8y14XCQriowWzFd3N82+9nT7M2LK5qy5aR7Or+37RGvyo1rdhxfwPMHhI1QUILKK+LfN9TeAdxGKilFcinb1erAAMjwAAAAAAAAAAAAGu/DxmtmaUovims0bAeNJrRjkV/G6qx40y2PYlnKPufFfM5F+icRXxrcl60PLXy3l3BS5GxMa56pbr7uXl9NCZXm2R4Pj4nz125bnufJ7me9sX6ypS4pS8UmaXo2n93X/pw/Qqpejb19mz9PuSVtBdYlHd57XGc90Iym/Zi5fkXiOAqXCuteEIr6G9Iyr9G+Pt2eS+549oLpEqGG1dvn52VS9p5y/pX9juYHV6qvJv8AEn6096T6R4I6gLrG2TjY/FR1fa+JEsyrLODei7ggAWhGAAAAAAAAAAAAAAAAAAAAAAAAAAAAAAAAAAAAAAAAAAAAAAAAAAAAAAAAAAAAAAAAAAAAAAAAAAAAAAAAAAAAAAAAAAAAAAAAAAAAAAAAAAAAAAAAAAAAAI+JsaaSezmuO7iR/vUub4cMlyfTodA82UARKb5N8c/ZyXJ/oj14iefDwWT55flvJWR6ARViJ98c34Pr/b4j7xP1fk+Wf9iUADVTNvfwX1NoAAAAAAAAAAAAAAAAAAAAAAAAAB/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33486" name="AutoShape 8" descr="data:image/jpeg;base64,/9j/4AAQSkZJRgABAQAAAQABAAD/2wCEAAkGBhAQDxEQDxIQDQ4PDxIQDw4QDw4NDQ0NFhAVFRYQEhQXGyYeFxojGRISHy8gJScqOCwsFioyNTIsNyYsLCkBCQoKDgwOGg8PGi4kHyUsLS0wKSs1LC4sMCw0LCwsKTEsLC0sLDQvNCkpLSwsNCosKSwtLSwsKSksKSwpKSw1LP/AABEIAQsAvQMBIgACEQEDEQH/xAAcAAEAAgMBAQEAAAAAAAAAAAAABAYCAwUBBwj/xABAEAACAgACBwMJBQcDBQAAAAAAAQIDBBEFBhIhMVFhE0FxIjJCUmKBkaHBBxQjsdEzU3KCkuHwk7LCFSRzoqP/xAAbAQEAAgMBAQAAAAAAAAAAAAAABAUCAwYBB//EADURAAICAQEFBAgFBQEAAAAAAAABAgMEEQUSITFBUWFxkQYTIoGxwdHhMkKh8PEUIzNSciT/2gAMAwEAAhEDEQA/APuIAAAAAAAAAAAAAAAAAAAAAAAAAAAAAAAAAAAAAAAAAAAAAAAAAAAAAAAAAAAAAAAAAAAAAAAAAAAAAAAAAAAAAAAAAAAAAAAAAAAAAAAAAAAAAAAAAAAAAAAAAAAAzAAPMz0AAAAAAAAAAAAAAAAAAAAAAAAAA13XxhFyk1GK4tvJIrekdZpSzjT5Ef3jXlPwXd/nAhZedTix1sfu6m6qmdr0iiwYvHV1LOcox6N734LizkYjWyC3VwlPrJ7EfqyvOLk25Nyk+Lbbb95nGk5TJ9IbpPSpKK83+/cWUMGuP4nqdC3We98FXDwi5P5s0vT2J9f/ANK/0NKpPexKme1cqXOx+ehIVVS/KjdHWDEr0k/GEfokSata7V58ISXstwf1IDpMXSZV7WyoPhY/fx+J46aZflRY8NrNTPdJup+2vJ/qX1yOrCxNJppp8GmmmUKVJnhcXZS865OPOPGMvFF3i+kUtdL4696+n8EazBi+MH5l8Bx9GawwtyhP8Ozgl6M30fPp+Z2EzqqMiu+O/W9UVk65QekkAAbzAAAAAAAAAAAAAEfG42FUHObyS+LfJdTbbaoxcpPKMVm2+CRS9J6RliLM+EFuhHkub6sq9pbQjh16/mfJfMk49Dul3GOkNIzvlnLdFebBcF1fN9TXXUZV1kquo+c5GRO2TnN6tl17MFux5GuFRujQSK6Tj6J10wWJxVmEpscrqtrjHKu3ZeUuzl6WX91mt5HjCyxSlCLajxfcR5WpHVjQZdgSARt9mO8yO6DCVBLODj9dcFTjIYKyxq+zZXm511yn5kZy9FyzWXis8szdTXbc2q4ttLXh2Hjs3eZNnSaJ1HVlWaLKTyNhujYcmyo7OhdPuLVdzzXCNj4rpLp1INlRFsrLXCzrMae/B+K6MznCNsd2Rfkz0r2rmlm8qLHvX7OT70vRfh3FhPo+JlQyalZD+GUVtTrlusAAlGsAAAAAAAGrE3KEJTlwinJ+CR42ktWOZX9aNIZtUx4bpWfSP1+Bx6oGLsc5ynLzpNt+LJNMD5jtHMeTdKx8ungdDXWqoKJtprJldZhTWSCknLU0zlqc/T+KdWDxNsd0qsNdOL5SjVJp/FI/P+pOJdWksFKLef3qqD6xnLs5L+mbP0Tj8IrqbKpbo21zrk+UZwcW/mfENQ9UcT/1auFtc4LBW9rfJxagnDfBJ8HtS2WuazZ1mwbqoYmQpvpx8NH8/iQrk95H3YAHHkkH5o1qxcrMfjLG3tPFXZPPelGyUY5eCil7j9LnwXW3UzEPS9lFdc3HF3uymai3X2dktqUnLglBylny2eqOt9F7a4W2bz09n9FzI1+uiPuOjMS7aKbHxsprsfjKtSf5khowopUIRhHzYRjCP8MUkvkjYcrY05tx5akhciNbUQrazqSjmRL6zZCRvhI5ks0008mnmmuKa7y56Kx6uqjL0uE1ymuP6+8qNsSfqzi9i51vzbFu/jW9fLP5HU7CzHVd6t8pcPf0+hjl1+sr3lzRbAAd8UgAAAAAAONrRiNmnZXGyaX8q3v8l8TslY1ss8uuPKMpfFpf8Ss2ra68SbXZp58CTix3rYnIpiTqIkSlHQoR8wsZc2MkwW4yAIZEAzAB4AD0A8GZ6eAAAAA03RNxhYtx6uZkuZzbokRWOE4zXGElJe55k+9EC5FhTNxaaJkOK0Zfq5JpNcGs14GRC0LZtYep+wl8N30Jp9ZqnvwUu1JnOyW62gADYYgAAAqetP7eP/iX+6RbCq61x/Gg+deXwk/1KXbi1w34r4kzC/yr3kCk52tWuNejqotrtb7Xs0055bTWWc5vuis14t5Lva6FLPnWt2qWkcdj7bq6s6KNiunbshB2QhFOXZxbzec3PknnxOK2dj03X/32lFceL017ET8mTjHgfX8gasNioWwjbW9quyKnCS74vembSiknGTTNS5AAGIPQAADw9PAAAADVi79iuc/UrlP+mLf0MMJiFZTXYsmrK4WJrg1KKlu+JF1mt2MDi5erhMQ//jIqH2SazdvhHhJv8XBpKPt4Zt7L/lfk+GyWVWG7MSV8fyyWvhp9dDHe0mkXG8gXE+9kC5musn1lt1df/bV/z/75HSOfoCOWGq6pv4yb+p0D6vhrTHrT/wBV8Chu/wAkvFgAEk1AAAAr+tlHkVz9Wbi/CSz/AOJYCJpbC9rTOC4tZx/iW9fNEPOp9fjzrXVfrzRuonuWKRTqWTqJHMpkTqZnyuxF7Yjm4bF/csd93nuwuPlK3CSfm1YzzrsN0U2+0j1lJciynH09oSGNw06JtwbynVavPovjvhbHvzT+Ta7yHqdrHO9WYXFpV6Rwj2MRDgrV6OIhzjLNPd3vk0bba/6ir10fxR4SXwl8n38epA/DLdZZAAVhkBmAAMwAAACDprTFWDw9mIvezXXHN+tKXdCPOTeSXiZwhKclCK1bDenEq32n6bmqYaPwy7TF6QfZqEfOjQ3lJ9Nrzc+Sk+45Op32d4vR2OrvnZTbVKqyu3s5TUo7Uc0spRW0tqMd/wAjtak6Etsss0rjY5YvFL8Gp8MJhGvJgs+Dccvd1lItN8y/szP6Sp4dOjWj332yfPT/AJ5I1wr35bzIt0iFb0493iSLZGzQ2G7TEQXoxe3LwXD55EPEpdtka11ehY7yhFyfQuGEp2K4w9WKj8EkbQgfV4pRSSOdb14gAHp4AAAAAAU3T2B7K5teZZnKPSXpL47/AHkeqZbtKaPV1bi9z4xfqy7n9PeUxxlCTjJbMovJp9zPn+28B0W78V7Mvj1Rd4t3rIbr5o6VNhw9a9W7LpV4zBSVOksMvwpPJQxFXfh7eaebyz55d+a6VVhLqtKCq2dFm/D7NdU+5nttepztVda68dCSydGKpezicLPdbRYnk9z3uOfB+57zulZ1i1SjiZxxOHseC0hUvw8VBeessti6Ppxy3eHNbiBhtfp4WUaNMUvB2PdHF1xlZgcR7SazcX039dngSJ4kcn+5i++HVeH+y/XtRF3nHhLzLqCLgdKUXx2qLar4vvrshYvk9xL2XyfwKuUJQeklozZqjwGNk1FZyahFcZSajFeLZVNO/abgMN5MJ/fb3ujThsrM5dydi8le5t9DdRi3ZD3aot+B45JcyzY3G10VztunGqquO1OcnlGK/wA7u8pGjabNNYmOLvhKvRWGm3g8PNZPF3Ld29q74rl7vWz1YXV3G6VsjiNLJ4bBwe1To2LlFzfdK7vW7nv5KC43tbMIqMUoxilGMYpRjGKWSSS4JLuLJ7mBFxg1K18G1yiuxPq+/pyRgk7H3GdthCusMrbSJbYV0IE6EDXbMsurWAcK+0kvKtyfVQ7v195xtDaNd9mcv2UHnP2n3R/zuLklkdtsDBa/9E14fN/LzIeddw9WveegA64qwAAAAAAAAAcjTmhu2W3DJWxXgpr1X15M64NF9EL63XNapmcJyhLeifP1JxbTTTTyae5p8mSK7Sy6V0HC5bS8ixLdJLj0lzKricNZTLZsWzyfGMvB958/2hsq3FevOPb9S7pvhcux9hNhcZ3RhZBwsjGyuSylCcYzhJdYvcznwtNsbilcGnqjOVepXNKfZNo65uVaswc3+5mpV5/wTTy8E0QIfZFs7o6RxUVyUcvysLsrjLtyfDambBbqsfv0fxTI7xo9hTa/sewreeIxOLxXSU64p/FSfzLPobVfBYLfhqIVz4dq87Lv9STcl4Jkp3mMrjTdnZV63bLHp2cl5I9jjxXQlTvI87TRK40ztI0ayRGs2WWmeBwE757Md0V583wivq+hI0boOy7KUs66+b86S9lfX8y14XCQriowWzFd3N82+9nT7M2LK5qy5aR7Or+37RGvyo1rdhxfwPMHhI1QUILKK+LfN9TeAdxGKilFcinb1erAAMjwAAAAAAAAAAAAGu/DxmtmaUovims0bAeNJrRjkV/G6qx40y2PYlnKPufFfM5F+icRXxrcl60PLXy3l3BS5GxMa56pbr7uXl9NCZXm2R4Pj4nz125bnufJ7me9sX6ypS4pS8UmaXo2n93X/pw/Qqpejb19mz9PuSVtBdYlHd57XGc90Iym/Zi5fkXiOAqXCuteEIr6G9Iyr9G+Pt2eS+549oLpEqGG1dvn52VS9p5y/pX9juYHV6qvJv8AEn6096T6R4I6gLrG2TjY/FR1fa+JEsyrLODei7ggAWhGAAAAAAAAAAAAAAAAAAAAAAAAAAAAAAAAAAAAAAAAAAAAAAAAAAAAAAAAAAAAAAAAAAAAAAAAAAAAAAAAAAAAAAAAAAAAAAAAAAAAAAAAAAAAAAAAAAAAAI+JsaaSezmuO7iR/vUub4cMlyfTodA82UARKb5N8c/ZyXJ/oj14iefDwWT55flvJWR6ARViJ98c34Pr/b4j7xP1fk+Wf9iUADVTNvfwX1NoAAAAAAAAAAAAAAAAAAAAAAAAAB/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nimBg="1" autoUpdateAnimBg="0"/>
      <p:bldP spid="52229" grpId="0" animBg="1" autoUpdateAnimBg="0"/>
      <p:bldP spid="52230" grpId="0" animBg="1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4" descr="http://pic.pimg.tw/mygod0328/1337617162-38557113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9425"/>
            <a:ext cx="202723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3" name="Picture 10" descr="https://encrypted-tbn2.gstatic.com/images?q=tbn:ANd9GcSZqPQU-2F8V6tMTI6bQoCD2qv-VhsnYbj80coVPKnoWB2UH-Ckt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2795588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xmlns="" id="{90A86038-DF8D-40AA-AEAD-84446B418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latin typeface="+mn-ea"/>
                <a:ea typeface="+mn-ea"/>
              </a:rPr>
              <a:t>放下禪</a:t>
            </a:r>
          </a:p>
        </p:txBody>
      </p:sp>
      <p:sp>
        <p:nvSpPr>
          <p:cNvPr id="52227" name="Oval 3"/>
          <p:cNvSpPr>
            <a:spLocks noGrp="1" noChangeArrowheads="1"/>
          </p:cNvSpPr>
          <p:nvPr>
            <p:ph type="body" idx="1"/>
          </p:nvPr>
        </p:nvSpPr>
        <p:spPr>
          <a:xfrm>
            <a:off x="3563938" y="3860800"/>
            <a:ext cx="2303462" cy="2224088"/>
          </a:xfrm>
          <a:prstGeom prst="ellipse">
            <a:avLst/>
          </a:prstGeom>
          <a:solidFill>
            <a:srgbClr val="CCCCFF">
              <a:alpha val="50195"/>
            </a:srgbClr>
          </a:solidFill>
          <a:ln>
            <a:solidFill>
              <a:srgbClr val="9900CC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mtClean="0"/>
              <a:t>  </a:t>
            </a: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2392363" y="2349500"/>
            <a:ext cx="2433637" cy="2157413"/>
          </a:xfrm>
          <a:prstGeom prst="ellipse">
            <a:avLst/>
          </a:prstGeom>
          <a:solidFill>
            <a:srgbClr val="CCCCFF">
              <a:alpha val="50195"/>
            </a:srgbClr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</a:pPr>
            <a:r>
              <a:rPr lang="zh-TW" altLang="en-US" sz="3100">
                <a:latin typeface="Arial" pitchFamily="34" charset="0"/>
              </a:rPr>
              <a:t> </a:t>
            </a: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4433888" y="2386013"/>
            <a:ext cx="2374900" cy="2084387"/>
          </a:xfrm>
          <a:prstGeom prst="ellipse">
            <a:avLst/>
          </a:prstGeom>
          <a:solidFill>
            <a:srgbClr val="CCCCFF">
              <a:alpha val="50195"/>
            </a:srgbClr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</a:pPr>
            <a:r>
              <a:rPr lang="zh-TW" altLang="en-US" sz="3100">
                <a:latin typeface="Arial" pitchFamily="34" charset="0"/>
              </a:rPr>
              <a:t>  </a:t>
            </a:r>
          </a:p>
        </p:txBody>
      </p:sp>
      <p:sp>
        <p:nvSpPr>
          <p:cNvPr id="235528" name="文字方塊 1"/>
          <p:cNvSpPr txBox="1">
            <a:spLocks noChangeArrowheads="1"/>
          </p:cNvSpPr>
          <p:nvPr/>
        </p:nvSpPr>
        <p:spPr bwMode="auto">
          <a:xfrm>
            <a:off x="3132138" y="2817813"/>
            <a:ext cx="954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6000" b="1">
                <a:solidFill>
                  <a:srgbClr val="0000FF"/>
                </a:solidFill>
                <a:latin typeface="Arial" pitchFamily="34" charset="0"/>
              </a:rPr>
              <a:t>身</a:t>
            </a:r>
            <a:endParaRPr lang="zh-HK" altLang="en-US" sz="6000" b="1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35529" name="文字方塊 2"/>
          <p:cNvSpPr txBox="1">
            <a:spLocks noChangeArrowheads="1"/>
          </p:cNvSpPr>
          <p:nvPr/>
        </p:nvSpPr>
        <p:spPr bwMode="auto">
          <a:xfrm>
            <a:off x="5245100" y="27813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6000" b="1">
                <a:solidFill>
                  <a:srgbClr val="0000FF"/>
                </a:solidFill>
                <a:latin typeface="Arial" pitchFamily="34" charset="0"/>
              </a:rPr>
              <a:t>心</a:t>
            </a:r>
            <a:endParaRPr lang="zh-HK" altLang="en-US" sz="6000" b="1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35530" name="文字方塊 2"/>
          <p:cNvSpPr txBox="1">
            <a:spLocks noChangeArrowheads="1"/>
          </p:cNvSpPr>
          <p:nvPr/>
        </p:nvSpPr>
        <p:spPr bwMode="auto">
          <a:xfrm>
            <a:off x="4211638" y="4613275"/>
            <a:ext cx="954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6000" b="1">
                <a:solidFill>
                  <a:srgbClr val="0000FF"/>
                </a:solidFill>
                <a:latin typeface="Arial" pitchFamily="34" charset="0"/>
              </a:rPr>
              <a:t>意</a:t>
            </a:r>
            <a:endParaRPr lang="zh-HK" altLang="en-US" sz="6000" b="1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35531" name="AutoShape 2" descr="data:image/jpeg;base64,/9j/4AAQSkZJRgABAQAAAQABAAD/2wCEAAkGBhAQDxEQDxIQDQ4PDxIQDw4QDw4NDQ0NFhAVFRYQEhQXGyYeFxojGRISHy8gJScqOCwsFioyNTIsNyYsLCkBCQoKDgwOGg8PGi4kHyUsLS0wKSs1LC4sMCw0LCwsKTEsLC0sLDQvNCkpLSwsNCosKSwtLSwsKSksKSwpKSw1LP/AABEIAQsAvQMBIgACEQEDEQH/xAAcAAEAAgMBAQEAAAAAAAAAAAAABAYCAwUBBwj/xABAEAACAgACBwMJBQcDBQAAAAAAAQIDBBEFBhIhMVFhE0FxIjJCUmKBkaHBBxQjsdEzU3KCkuHwk7LCFSRzoqP/xAAbAQEAAgMBAQAAAAAAAAAAAAAABAUCAwYBB//EADURAAICAQEFBAgFBQEAAAAAAAABAgMEEQUSITFBUWFxkQYTIoGxwdHhMkKh8PEUIzNSciT/2gAMAwEAAhEDEQA/APuIAAAAAAAAAAAAAAAAAAAAAAAAAAAAAAAAAAAAAAAAAAAAAAAAAAAAAAAAAAAAAAAAAAAAAAAAAAAAAAAAAAAAAAAAAAAAAAAAAAAAAAAAAAAAAAAAAAAAAAAAAAAAzAAPMz0AAAAAAAAAAAAAAAAAAAAAAAAAA13XxhFyk1GK4tvJIrekdZpSzjT5Ef3jXlPwXd/nAhZedTix1sfu6m6qmdr0iiwYvHV1LOcox6N734LizkYjWyC3VwlPrJ7EfqyvOLk25Nyk+Lbbb95nGk5TJ9IbpPSpKK83+/cWUMGuP4nqdC3We98FXDwi5P5s0vT2J9f/ANK/0NKpPexKme1cqXOx+ehIVVS/KjdHWDEr0k/GEfokSata7V58ISXstwf1IDpMXSZV7WyoPhY/fx+J46aZflRY8NrNTPdJup+2vJ/qX1yOrCxNJppp8GmmmUKVJnhcXZS865OPOPGMvFF3i+kUtdL4696+n8EazBi+MH5l8Bx9GawwtyhP8Ozgl6M30fPp+Z2EzqqMiu+O/W9UVk65QekkAAbzAAAAAAAAAAAAAEfG42FUHObyS+LfJdTbbaoxcpPKMVm2+CRS9J6RliLM+EFuhHkub6sq9pbQjh16/mfJfMk49Dul3GOkNIzvlnLdFebBcF1fN9TXXUZV1kquo+c5GRO2TnN6tl17MFux5GuFRujQSK6Tj6J10wWJxVmEpscrqtrjHKu3ZeUuzl6WX91mt5HjCyxSlCLajxfcR5WpHVjQZdgSARt9mO8yO6DCVBLODj9dcFTjIYKyxq+zZXm511yn5kZy9FyzWXis8szdTXbc2q4ttLXh2Hjs3eZNnSaJ1HVlWaLKTyNhujYcmyo7OhdPuLVdzzXCNj4rpLp1INlRFsrLXCzrMae/B+K6MznCNsd2Rfkz0r2rmlm8qLHvX7OT70vRfh3FhPo+JlQyalZD+GUVtTrlusAAlGsAAAAAAAGrE3KEJTlwinJ+CR42ktWOZX9aNIZtUx4bpWfSP1+Bx6oGLsc5ynLzpNt+LJNMD5jtHMeTdKx8ungdDXWqoKJtprJldZhTWSCknLU0zlqc/T+KdWDxNsd0qsNdOL5SjVJp/FI/P+pOJdWksFKLef3qqD6xnLs5L+mbP0Tj8IrqbKpbo21zrk+UZwcW/mfENQ9UcT/1auFtc4LBW9rfJxagnDfBJ8HtS2WuazZ1mwbqoYmQpvpx8NH8/iQrk95H3YAHHkkH5o1qxcrMfjLG3tPFXZPPelGyUY5eCil7j9LnwXW3UzEPS9lFdc3HF3uymai3X2dktqUnLglBylny2eqOt9F7a4W2bz09n9FzI1+uiPuOjMS7aKbHxsprsfjKtSf5khowopUIRhHzYRjCP8MUkvkjYcrY05tx5akhciNbUQrazqSjmRL6zZCRvhI5ks0008mnmmuKa7y56Kx6uqjL0uE1ymuP6+8qNsSfqzi9i51vzbFu/jW9fLP5HU7CzHVd6t8pcPf0+hjl1+sr3lzRbAAd8UgAAAAAAONrRiNmnZXGyaX8q3v8l8TslY1ss8uuPKMpfFpf8Ss2ra68SbXZp58CTix3rYnIpiTqIkSlHQoR8wsZc2MkwW4yAIZEAzAB4AD0A8GZ6eAAAAA03RNxhYtx6uZkuZzbokRWOE4zXGElJe55k+9EC5FhTNxaaJkOK0Zfq5JpNcGs14GRC0LZtYep+wl8N30Jp9ZqnvwUu1JnOyW62gADYYgAAAqetP7eP/iX+6RbCq61x/Gg+deXwk/1KXbi1w34r4kzC/yr3kCk52tWuNejqotrtb7Xs0055bTWWc5vuis14t5Lva6FLPnWt2qWkcdj7bq6s6KNiunbshB2QhFOXZxbzec3PknnxOK2dj03X/32lFceL017ET8mTjHgfX8gasNioWwjbW9quyKnCS74vembSiknGTTNS5AAGIPQAADw9PAAAADVi79iuc/UrlP+mLf0MMJiFZTXYsmrK4WJrg1KKlu+JF1mt2MDi5erhMQ//jIqH2SazdvhHhJv8XBpKPt4Zt7L/lfk+GyWVWG7MSV8fyyWvhp9dDHe0mkXG8gXE+9kC5musn1lt1df/bV/z/75HSOfoCOWGq6pv4yb+p0D6vhrTHrT/wBV8Chu/wAkvFgAEk1AAAAr+tlHkVz9Wbi/CSz/AOJYCJpbC9rTOC4tZx/iW9fNEPOp9fjzrXVfrzRuonuWKRTqWTqJHMpkTqZnyuxF7Yjm4bF/csd93nuwuPlK3CSfm1YzzrsN0U2+0j1lJciynH09oSGNw06JtwbynVavPovjvhbHvzT+Ta7yHqdrHO9WYXFpV6Rwj2MRDgrV6OIhzjLNPd3vk0bba/6ir10fxR4SXwl8n38epA/DLdZZAAVhkBmAAMwAAACDprTFWDw9mIvezXXHN+tKXdCPOTeSXiZwhKclCK1bDenEq32n6bmqYaPwy7TF6QfZqEfOjQ3lJ9Nrzc+Sk+45Op32d4vR2OrvnZTbVKqyu3s5TUo7Uc0spRW0tqMd/wAjtak6Etsss0rjY5YvFL8Gp8MJhGvJgs+Dccvd1lItN8y/szP6Sp4dOjWj332yfPT/AJ5I1wr35bzIt0iFb0493iSLZGzQ2G7TEQXoxe3LwXD55EPEpdtka11ehY7yhFyfQuGEp2K4w9WKj8EkbQgfV4pRSSOdb14gAHp4AAAAAAU3T2B7K5teZZnKPSXpL47/AHkeqZbtKaPV1bi9z4xfqy7n9PeUxxlCTjJbMovJp9zPn+28B0W78V7Mvj1Rd4t3rIbr5o6VNhw9a9W7LpV4zBSVOksMvwpPJQxFXfh7eaebyz55d+a6VVhLqtKCq2dFm/D7NdU+5nttepztVda68dCSydGKpezicLPdbRYnk9z3uOfB+57zulZ1i1SjiZxxOHseC0hUvw8VBeessti6Ppxy3eHNbiBhtfp4WUaNMUvB2PdHF1xlZgcR7SazcX039dngSJ4kcn+5i++HVeH+y/XtRF3nHhLzLqCLgdKUXx2qLar4vvrshYvk9xL2XyfwKuUJQeklozZqjwGNk1FZyahFcZSajFeLZVNO/abgMN5MJ/fb3ujThsrM5dydi8le5t9DdRi3ZD3aot+B45JcyzY3G10VztunGqquO1OcnlGK/wA7u8pGjabNNYmOLvhKvRWGm3g8PNZPF3Ld29q74rl7vWz1YXV3G6VsjiNLJ4bBwe1To2LlFzfdK7vW7nv5KC43tbMIqMUoxilGMYpRjGKWSSS4JLuLJ7mBFxg1K18G1yiuxPq+/pyRgk7H3GdthCusMrbSJbYV0IE6EDXbMsurWAcK+0kvKtyfVQ7v195xtDaNd9mcv2UHnP2n3R/zuLklkdtsDBa/9E14fN/LzIeddw9WveegA64qwAAAAAAAAAcjTmhu2W3DJWxXgpr1X15M64NF9EL63XNapmcJyhLeifP1JxbTTTTyae5p8mSK7Sy6V0HC5bS8ixLdJLj0lzKricNZTLZsWzyfGMvB958/2hsq3FevOPb9S7pvhcux9hNhcZ3RhZBwsjGyuSylCcYzhJdYvcznwtNsbilcGnqjOVepXNKfZNo65uVaswc3+5mpV5/wTTy8E0QIfZFs7o6RxUVyUcvysLsrjLtyfDambBbqsfv0fxTI7xo9hTa/sewreeIxOLxXSU64p/FSfzLPobVfBYLfhqIVz4dq87Lv9STcl4Jkp3mMrjTdnZV63bLHp2cl5I9jjxXQlTvI87TRK40ztI0ayRGs2WWmeBwE757Md0V583wivq+hI0boOy7KUs66+b86S9lfX8y14XCQriowWzFd3N82+9nT7M2LK5qy5aR7Or+37RGvyo1rdhxfwPMHhI1QUILKK+LfN9TeAdxGKilFcinb1erAAMjwAAAAAAAAAAAAGu/DxmtmaUovims0bAeNJrRjkV/G6qx40y2PYlnKPufFfM5F+icRXxrcl60PLXy3l3BS5GxMa56pbr7uXl9NCZXm2R4Pj4nz125bnufJ7me9sX6ypS4pS8UmaXo2n93X/pw/Qqpejb19mz9PuSVtBdYlHd57XGc90Iym/Zi5fkXiOAqXCuteEIr6G9Iyr9G+Pt2eS+549oLpEqGG1dvn52VS9p5y/pX9juYHV6qvJv8AEn6096T6R4I6gLrG2TjY/FR1fa+JEsyrLODei7ggAWhGAAAAAAAAAAAAAAAAAAAAAAAAAAAAAAAAAAAAAAAAAAAAAAAAAAAAAAAAAAAAAAAAAAAAAAAAAAAAAAAAAAAAAAAAAAAAAAAAAAAAAAAAAAAAAAAAAAAAAI+JsaaSezmuO7iR/vUub4cMlyfTodA82UARKb5N8c/ZyXJ/oj14iefDwWT55flvJWR6ARViJ98c34Pr/b4j7xP1fk+Wf9iUADVTNvfwX1NoAAAAAAAAAAAAAAAAAAAAAAAAA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35532" name="AutoShape 4" descr="data:image/jpeg;base64,/9j/4AAQSkZJRgABAQAAAQABAAD/2wCEAAkGBhAQDxEQDxIQDQ4PDxIQDw4QDw4NDQ0NFhAVFRYQEhQXGyYeFxojGRISHy8gJScqOCwsFioyNTIsNyYsLCkBCQoKDgwOGg8PGi4kHyUsLS0wKSs1LC4sMCw0LCwsKTEsLC0sLDQvNCkpLSwsNCosKSwtLSwsKSksKSwpKSw1LP/AABEIAQsAvQMBIgACEQEDEQH/xAAcAAEAAgMBAQEAAAAAAAAAAAAABAYCAwUBBwj/xABAEAACAgACBwMJBQcDBQAAAAAAAQIDBBEFBhIhMVFhE0FxIjJCUmKBkaHBBxQjsdEzU3KCkuHwk7LCFSRzoqP/xAAbAQEAAgMBAQAAAAAAAAAAAAAABAUCAwYBB//EADURAAICAQEFBAgFBQEAAAAAAAABAgMEEQUSITFBUWFxkQYTIoGxwdHhMkKh8PEUIzNSciT/2gAMAwEAAhEDEQA/APuIAAAAAAAAAAAAAAAAAAAAAAAAAAAAAAAAAAAAAAAAAAAAAAAAAAAAAAAAAAAAAAAAAAAAAAAAAAAAAAAAAAAAAAAAAAAAAAAAAAAAAAAAAAAAAAAAAAAAAAAAAAAAzAAPMz0AAAAAAAAAAAAAAAAAAAAAAAAAA13XxhFyk1GK4tvJIrekdZpSzjT5Ef3jXlPwXd/nAhZedTix1sfu6m6qmdr0iiwYvHV1LOcox6N734LizkYjWyC3VwlPrJ7EfqyvOLk25Nyk+Lbbb95nGk5TJ9IbpPSpKK83+/cWUMGuP4nqdC3We98FXDwi5P5s0vT2J9f/ANK/0NKpPexKme1cqXOx+ehIVVS/KjdHWDEr0k/GEfokSata7V58ISXstwf1IDpMXSZV7WyoPhY/fx+J46aZflRY8NrNTPdJup+2vJ/qX1yOrCxNJppp8GmmmUKVJnhcXZS865OPOPGMvFF3i+kUtdL4696+n8EazBi+MH5l8Bx9GawwtyhP8Ozgl6M30fPp+Z2EzqqMiu+O/W9UVk65QekkAAbzAAAAAAAAAAAAAEfG42FUHObyS+LfJdTbbaoxcpPKMVm2+CRS9J6RliLM+EFuhHkub6sq9pbQjh16/mfJfMk49Dul3GOkNIzvlnLdFebBcF1fN9TXXUZV1kquo+c5GRO2TnN6tl17MFux5GuFRujQSK6Tj6J10wWJxVmEpscrqtrjHKu3ZeUuzl6WX91mt5HjCyxSlCLajxfcR5WpHVjQZdgSARt9mO8yO6DCVBLODj9dcFTjIYKyxq+zZXm511yn5kZy9FyzWXis8szdTXbc2q4ttLXh2Hjs3eZNnSaJ1HVlWaLKTyNhujYcmyo7OhdPuLVdzzXCNj4rpLp1INlRFsrLXCzrMae/B+K6MznCNsd2Rfkz0r2rmlm8qLHvX7OT70vRfh3FhPo+JlQyalZD+GUVtTrlusAAlGsAAAAAAAGrE3KEJTlwinJ+CR42ktWOZX9aNIZtUx4bpWfSP1+Bx6oGLsc5ynLzpNt+LJNMD5jtHMeTdKx8ungdDXWqoKJtprJldZhTWSCknLU0zlqc/T+KdWDxNsd0qsNdOL5SjVJp/FI/P+pOJdWksFKLef3qqD6xnLs5L+mbP0Tj8IrqbKpbo21zrk+UZwcW/mfENQ9UcT/1auFtc4LBW9rfJxagnDfBJ8HtS2WuazZ1mwbqoYmQpvpx8NH8/iQrk95H3YAHHkkH5o1qxcrMfjLG3tPFXZPPelGyUY5eCil7j9LnwXW3UzEPS9lFdc3HF3uymai3X2dktqUnLglBylny2eqOt9F7a4W2bz09n9FzI1+uiPuOjMS7aKbHxsprsfjKtSf5khowopUIRhHzYRjCP8MUkvkjYcrY05tx5akhciNbUQrazqSjmRL6zZCRvhI5ks0008mnmmuKa7y56Kx6uqjL0uE1ymuP6+8qNsSfqzi9i51vzbFu/jW9fLP5HU7CzHVd6t8pcPf0+hjl1+sr3lzRbAAd8UgAAAAAAONrRiNmnZXGyaX8q3v8l8TslY1ss8uuPKMpfFpf8Ss2ra68SbXZp58CTix3rYnIpiTqIkSlHQoR8wsZc2MkwW4yAIZEAzAB4AD0A8GZ6eAAAAA03RNxhYtx6uZkuZzbokRWOE4zXGElJe55k+9EC5FhTNxaaJkOK0Zfq5JpNcGs14GRC0LZtYep+wl8N30Jp9ZqnvwUu1JnOyW62gADYYgAAAqetP7eP/iX+6RbCq61x/Gg+deXwk/1KXbi1w34r4kzC/yr3kCk52tWuNejqotrtb7Xs0055bTWWc5vuis14t5Lva6FLPnWt2qWkcdj7bq6s6KNiunbshB2QhFOXZxbzec3PknnxOK2dj03X/32lFceL017ET8mTjHgfX8gasNioWwjbW9quyKnCS74vembSiknGTTNS5AAGIPQAADw9PAAAADVi79iuc/UrlP+mLf0MMJiFZTXYsmrK4WJrg1KKlu+JF1mt2MDi5erhMQ//jIqH2SazdvhHhJv8XBpKPt4Zt7L/lfk+GyWVWG7MSV8fyyWvhp9dDHe0mkXG8gXE+9kC5musn1lt1df/bV/z/75HSOfoCOWGq6pv4yb+p0D6vhrTHrT/wBV8Chu/wAkvFgAEk1AAAAr+tlHkVz9Wbi/CSz/AOJYCJpbC9rTOC4tZx/iW9fNEPOp9fjzrXVfrzRuonuWKRTqWTqJHMpkTqZnyuxF7Yjm4bF/csd93nuwuPlK3CSfm1YzzrsN0U2+0j1lJciynH09oSGNw06JtwbynVavPovjvhbHvzT+Ta7yHqdrHO9WYXFpV6Rwj2MRDgrV6OIhzjLNPd3vk0bba/6ir10fxR4SXwl8n38epA/DLdZZAAVhkBmAAMwAAACDprTFWDw9mIvezXXHN+tKXdCPOTeSXiZwhKclCK1bDenEq32n6bmqYaPwy7TF6QfZqEfOjQ3lJ9Nrzc+Sk+45Op32d4vR2OrvnZTbVKqyu3s5TUo7Uc0spRW0tqMd/wAjtak6Etsss0rjY5YvFL8Gp8MJhGvJgs+Dccvd1lItN8y/szP6Sp4dOjWj332yfPT/AJ5I1wr35bzIt0iFb0493iSLZGzQ2G7TEQXoxe3LwXD55EPEpdtka11ehY7yhFyfQuGEp2K4w9WKj8EkbQgfV4pRSSOdb14gAHp4AAAAAAU3T2B7K5teZZnKPSXpL47/AHkeqZbtKaPV1bi9z4xfqy7n9PeUxxlCTjJbMovJp9zPn+28B0W78V7Mvj1Rd4t3rIbr5o6VNhw9a9W7LpV4zBSVOksMvwpPJQxFXfh7eaebyz55d+a6VVhLqtKCq2dFm/D7NdU+5nttepztVda68dCSydGKpezicLPdbRYnk9z3uOfB+57zulZ1i1SjiZxxOHseC0hUvw8VBeessti6Ppxy3eHNbiBhtfp4WUaNMUvB2PdHF1xlZgcR7SazcX039dngSJ4kcn+5i++HVeH+y/XtRF3nHhLzLqCLgdKUXx2qLar4vvrshYvk9xL2XyfwKuUJQeklozZqjwGNk1FZyahFcZSajFeLZVNO/abgMN5MJ/fb3ujThsrM5dydi8le5t9DdRi3ZD3aot+B45JcyzY3G10VztunGqquO1OcnlGK/wA7u8pGjabNNYmOLvhKvRWGm3g8PNZPF3Ld29q74rl7vWz1YXV3G6VsjiNLJ4bBwe1To2LlFzfdK7vW7nv5KC43tbMIqMUoxilGMYpRjGKWSSS4JLuLJ7mBFxg1K18G1yiuxPq+/pyRgk7H3GdthCusMrbSJbYV0IE6EDXbMsurWAcK+0kvKtyfVQ7v195xtDaNd9mcv2UHnP2n3R/zuLklkdtsDBa/9E14fN/LzIeddw9WveegA64qwAAAAAAAAAcjTmhu2W3DJWxXgpr1X15M64NF9EL63XNapmcJyhLeifP1JxbTTTTyae5p8mSK7Sy6V0HC5bS8ixLdJLj0lzKricNZTLZsWzyfGMvB958/2hsq3FevOPb9S7pvhcux9hNhcZ3RhZBwsjGyuSylCcYzhJdYvcznwtNsbilcGnqjOVepXNKfZNo65uVaswc3+5mpV5/wTTy8E0QIfZFs7o6RxUVyUcvysLsrjLtyfDambBbqsfv0fxTI7xo9hTa/sewreeIxOLxXSU64p/FSfzLPobVfBYLfhqIVz4dq87Lv9STcl4Jkp3mMrjTdnZV63bLHp2cl5I9jjxXQlTvI87TRK40ztI0ayRGs2WWmeBwE757Md0V583wivq+hI0boOy7KUs66+b86S9lfX8y14XCQriowWzFd3N82+9nT7M2LK5qy5aR7Or+37RGvyo1rdhxfwPMHhI1QUILKK+LfN9TeAdxGKilFcinb1erAAMjwAAAAAAAAAAAAGu/DxmtmaUovims0bAeNJrRjkV/G6qx40y2PYlnKPufFfM5F+icRXxrcl60PLXy3l3BS5GxMa56pbr7uXl9NCZXm2R4Pj4nz125bnufJ7me9sX6ypS4pS8UmaXo2n93X/pw/Qqpejb19mz9PuSVtBdYlHd57XGc90Iym/Zi5fkXiOAqXCuteEIr6G9Iyr9G+Pt2eS+549oLpEqGG1dvn52VS9p5y/pX9juYHV6qvJv8AEn6096T6R4I6gLrG2TjY/FR1fa+JEsyrLODei7ggAWhGAAAAAAAAAAAAAAAAAAAAAAAAAAAAAAAAAAAAAAAAAAAAAAAAAAAAAAAAAAAAAAAAAAAAAAAAAAAAAAAAAAAAAAAAAAAAAAAAAAAAAAAAAAAAAAAAAAAAAI+JsaaSezmuO7iR/vUub4cMlyfTodA82UARKb5N8c/ZyXJ/oj14iefDwWT55flvJWR6ARViJ98c34Pr/b4j7xP1fk+Wf9iUADVTNvfwX1NoAAAAAAAAAAAAAAAAAAAAAAAAAB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35533" name="AutoShape 6" descr="data:image/jpeg;base64,/9j/4AAQSkZJRgABAQAAAQABAAD/2wCEAAkGBhAQDxEQDxIQDQ4PDxIQDw4QDw4NDQ0NFhAVFRYQEhQXGyYeFxojGRISHy8gJScqOCwsFioyNTIsNyYsLCkBCQoKDgwOGg8PGi4kHyUsLS0wKSs1LC4sMCw0LCwsKTEsLC0sLDQvNCkpLSwsNCosKSwtLSwsKSksKSwpKSw1LP/AABEIAQsAvQMBIgACEQEDEQH/xAAcAAEAAgMBAQEAAAAAAAAAAAAABAYCAwUBBwj/xABAEAACAgACBwMJBQcDBQAAAAAAAQIDBBEFBhIhMVFhE0FxIjJCUmKBkaHBBxQjsdEzU3KCkuHwk7LCFSRzoqP/xAAbAQEAAgMBAQAAAAAAAAAAAAAABAUCAwYBB//EADURAAICAQEFBAgFBQEAAAAAAAABAgMEEQUSITFBUWFxkQYTIoGxwdHhMkKh8PEUIzNSciT/2gAMAwEAAhEDEQA/APuIAAAAAAAAAAAAAAAAAAAAAAAAAAAAAAAAAAAAAAAAAAAAAAAAAAAAAAAAAAAAAAAAAAAAAAAAAAAAAAAAAAAAAAAAAAAAAAAAAAAAAAAAAAAAAAAAAAAAAAAAAAAAzAAPMz0AAAAAAAAAAAAAAAAAAAAAAAAAA13XxhFyk1GK4tvJIrekdZpSzjT5Ef3jXlPwXd/nAhZedTix1sfu6m6qmdr0iiwYvHV1LOcox6N734LizkYjWyC3VwlPrJ7EfqyvOLk25Nyk+Lbbb95nGk5TJ9IbpPSpKK83+/cWUMGuP4nqdC3We98FXDwi5P5s0vT2J9f/ANK/0NKpPexKme1cqXOx+ehIVVS/KjdHWDEr0k/GEfokSata7V58ISXstwf1IDpMXSZV7WyoPhY/fx+J46aZflRY8NrNTPdJup+2vJ/qX1yOrCxNJppp8GmmmUKVJnhcXZS865OPOPGMvFF3i+kUtdL4696+n8EazBi+MH5l8Bx9GawwtyhP8Ozgl6M30fPp+Z2EzqqMiu+O/W9UVk65QekkAAbzAAAAAAAAAAAAAEfG42FUHObyS+LfJdTbbaoxcpPKMVm2+CRS9J6RliLM+EFuhHkub6sq9pbQjh16/mfJfMk49Dul3GOkNIzvlnLdFebBcF1fN9TXXUZV1kquo+c5GRO2TnN6tl17MFux5GuFRujQSK6Tj6J10wWJxVmEpscrqtrjHKu3ZeUuzl6WX91mt5HjCyxSlCLajxfcR5WpHVjQZdgSARt9mO8yO6DCVBLODj9dcFTjIYKyxq+zZXm511yn5kZy9FyzWXis8szdTXbc2q4ttLXh2Hjs3eZNnSaJ1HVlWaLKTyNhujYcmyo7OhdPuLVdzzXCNj4rpLp1INlRFsrLXCzrMae/B+K6MznCNsd2Rfkz0r2rmlm8qLHvX7OT70vRfh3FhPo+JlQyalZD+GUVtTrlusAAlGsAAAAAAAGrE3KEJTlwinJ+CR42ktWOZX9aNIZtUx4bpWfSP1+Bx6oGLsc5ynLzpNt+LJNMD5jtHMeTdKx8ungdDXWqoKJtprJldZhTWSCknLU0zlqc/T+KdWDxNsd0qsNdOL5SjVJp/FI/P+pOJdWksFKLef3qqD6xnLs5L+mbP0Tj8IrqbKpbo21zrk+UZwcW/mfENQ9UcT/1auFtc4LBW9rfJxagnDfBJ8HtS2WuazZ1mwbqoYmQpvpx8NH8/iQrk95H3YAHHkkH5o1qxcrMfjLG3tPFXZPPelGyUY5eCil7j9LnwXW3UzEPS9lFdc3HF3uymai3X2dktqUnLglBylny2eqOt9F7a4W2bz09n9FzI1+uiPuOjMS7aKbHxsprsfjKtSf5khowopUIRhHzYRjCP8MUkvkjYcrY05tx5akhciNbUQrazqSjmRL6zZCRvhI5ks0008mnmmuKa7y56Kx6uqjL0uE1ymuP6+8qNsSfqzi9i51vzbFu/jW9fLP5HU7CzHVd6t8pcPf0+hjl1+sr3lzRbAAd8UgAAAAAAONrRiNmnZXGyaX8q3v8l8TslY1ss8uuPKMpfFpf8Ss2ra68SbXZp58CTix3rYnIpiTqIkSlHQoR8wsZc2MkwW4yAIZEAzAB4AD0A8GZ6eAAAAA03RNxhYtx6uZkuZzbokRWOE4zXGElJe55k+9EC5FhTNxaaJkOK0Zfq5JpNcGs14GRC0LZtYep+wl8N30Jp9ZqnvwUu1JnOyW62gADYYgAAAqetP7eP/iX+6RbCq61x/Gg+deXwk/1KXbi1w34r4kzC/yr3kCk52tWuNejqotrtb7Xs0055bTWWc5vuis14t5Lva6FLPnWt2qWkcdj7bq6s6KNiunbshB2QhFOXZxbzec3PknnxOK2dj03X/32lFceL017ET8mTjHgfX8gasNioWwjbW9quyKnCS74vembSiknGTTNS5AAGIPQAADw9PAAAADVi79iuc/UrlP+mLf0MMJiFZTXYsmrK4WJrg1KKlu+JF1mt2MDi5erhMQ//jIqH2SazdvhHhJv8XBpKPt4Zt7L/lfk+GyWVWG7MSV8fyyWvhp9dDHe0mkXG8gXE+9kC5musn1lt1df/bV/z/75HSOfoCOWGq6pv4yb+p0D6vhrTHrT/wBV8Chu/wAkvFgAEk1AAAAr+tlHkVz9Wbi/CSz/AOJYCJpbC9rTOC4tZx/iW9fNEPOp9fjzrXVfrzRuonuWKRTqWTqJHMpkTqZnyuxF7Yjm4bF/csd93nuwuPlK3CSfm1YzzrsN0U2+0j1lJciynH09oSGNw06JtwbynVavPovjvhbHvzT+Ta7yHqdrHO9WYXFpV6Rwj2MRDgrV6OIhzjLNPd3vk0bba/6ir10fxR4SXwl8n38epA/DLdZZAAVhkBmAAMwAAACDprTFWDw9mIvezXXHN+tKXdCPOTeSXiZwhKclCK1bDenEq32n6bmqYaPwy7TF6QfZqEfOjQ3lJ9Nrzc+Sk+45Op32d4vR2OrvnZTbVKqyu3s5TUo7Uc0spRW0tqMd/wAjtak6Etsss0rjY5YvFL8Gp8MJhGvJgs+Dccvd1lItN8y/szP6Sp4dOjWj332yfPT/AJ5I1wr35bzIt0iFb0493iSLZGzQ2G7TEQXoxe3LwXD55EPEpdtka11ehY7yhFyfQuGEp2K4w9WKj8EkbQgfV4pRSSOdb14gAHp4AAAAAAU3T2B7K5teZZnKPSXpL47/AHkeqZbtKaPV1bi9z4xfqy7n9PeUxxlCTjJbMovJp9zPn+28B0W78V7Mvj1Rd4t3rIbr5o6VNhw9a9W7LpV4zBSVOksMvwpPJQxFXfh7eaebyz55d+a6VVhLqtKCq2dFm/D7NdU+5nttepztVda68dCSydGKpezicLPdbRYnk9z3uOfB+57zulZ1i1SjiZxxOHseC0hUvw8VBeessti6Ppxy3eHNbiBhtfp4WUaNMUvB2PdHF1xlZgcR7SazcX039dngSJ4kcn+5i++HVeH+y/XtRF3nHhLzLqCLgdKUXx2qLar4vvrshYvk9xL2XyfwKuUJQeklozZqjwGNk1FZyahFcZSajFeLZVNO/abgMN5MJ/fb3ujThsrM5dydi8le5t9DdRi3ZD3aot+B45JcyzY3G10VztunGqquO1OcnlGK/wA7u8pGjabNNYmOLvhKvRWGm3g8PNZPF3Ld29q74rl7vWz1YXV3G6VsjiNLJ4bBwe1To2LlFzfdK7vW7nv5KC43tbMIqMUoxilGMYpRjGKWSSS4JLuLJ7mBFxg1K18G1yiuxPq+/pyRgk7H3GdthCusMrbSJbYV0IE6EDXbMsurWAcK+0kvKtyfVQ7v195xtDaNd9mcv2UHnP2n3R/zuLklkdtsDBa/9E14fN/LzIeddw9WveegA64qwAAAAAAAAAcjTmhu2W3DJWxXgpr1X15M64NF9EL63XNapmcJyhLeifP1JxbTTTTyae5p8mSK7Sy6V0HC5bS8ixLdJLj0lzKricNZTLZsWzyfGMvB958/2hsq3FevOPb9S7pvhcux9hNhcZ3RhZBwsjGyuSylCcYzhJdYvcznwtNsbilcGnqjOVepXNKfZNo65uVaswc3+5mpV5/wTTy8E0QIfZFs7o6RxUVyUcvysLsrjLtyfDambBbqsfv0fxTI7xo9hTa/sewreeIxOLxXSU64p/FSfzLPobVfBYLfhqIVz4dq87Lv9STcl4Jkp3mMrjTdnZV63bLHp2cl5I9jjxXQlTvI87TRK40ztI0ayRGs2WWmeBwE757Md0V583wivq+hI0boOy7KUs66+b86S9lfX8y14XCQriowWzFd3N82+9nT7M2LK5qy5aR7Or+37RGvyo1rdhxfwPMHhI1QUILKK+LfN9TeAdxGKilFcinb1erAAMjwAAAAAAAAAAAAGu/DxmtmaUovims0bAeNJrRjkV/G6qx40y2PYlnKPufFfM5F+icRXxrcl60PLXy3l3BS5GxMa56pbr7uXl9NCZXm2R4Pj4nz125bnufJ7me9sX6ypS4pS8UmaXo2n93X/pw/Qqpejb19mz9PuSVtBdYlHd57XGc90Iym/Zi5fkXiOAqXCuteEIr6G9Iyr9G+Pt2eS+549oLpEqGG1dvn52VS9p5y/pX9juYHV6qvJv8AEn6096T6R4I6gLrG2TjY/FR1fa+JEsyrLODei7ggAWhGAAAAAAAAAAAAAAAAAAAAAAAAAAAAAAAAAAAAAAAAAAAAAAAAAAAAAAAAAAAAAAAAAAAAAAAAAAAAAAAAAAAAAAAAAAAAAAAAAAAAAAAAAAAAAAAAAAAAAI+JsaaSezmuO7iR/vUub4cMlyfTodA82UARKb5N8c/ZyXJ/oj14iefDwWT55flvJWR6ARViJ98c34Pr/b4j7xP1fk+Wf9iUADVTNvfwX1NoAAAAAAAAAAAAAAAAAAAAAAAAAB/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35534" name="AutoShape 8" descr="data:image/jpeg;base64,/9j/4AAQSkZJRgABAQAAAQABAAD/2wCEAAkGBhAQDxEQDxIQDQ4PDxIQDw4QDw4NDQ0NFhAVFRYQEhQXGyYeFxojGRISHy8gJScqOCwsFioyNTIsNyYsLCkBCQoKDgwOGg8PGi4kHyUsLS0wKSs1LC4sMCw0LCwsKTEsLC0sLDQvNCkpLSwsNCosKSwtLSwsKSksKSwpKSw1LP/AABEIAQsAvQMBIgACEQEDEQH/xAAcAAEAAgMBAQEAAAAAAAAAAAAABAYCAwUBBwj/xABAEAACAgACBwMJBQcDBQAAAAAAAQIDBBEFBhIhMVFhE0FxIjJCUmKBkaHBBxQjsdEzU3KCkuHwk7LCFSRzoqP/xAAbAQEAAgMBAQAAAAAAAAAAAAAABAUCAwYBB//EADURAAICAQEFBAgFBQEAAAAAAAABAgMEEQUSITFBUWFxkQYTIoGxwdHhMkKh8PEUIzNSciT/2gAMAwEAAhEDEQA/APuIAAAAAAAAAAAAAAAAAAAAAAAAAAAAAAAAAAAAAAAAAAAAAAAAAAAAAAAAAAAAAAAAAAAAAAAAAAAAAAAAAAAAAAAAAAAAAAAAAAAAAAAAAAAAAAAAAAAAAAAAAAAAzAAPMz0AAAAAAAAAAAAAAAAAAAAAAAAAA13XxhFyk1GK4tvJIrekdZpSzjT5Ef3jXlPwXd/nAhZedTix1sfu6m6qmdr0iiwYvHV1LOcox6N734LizkYjWyC3VwlPrJ7EfqyvOLk25Nyk+Lbbb95nGk5TJ9IbpPSpKK83+/cWUMGuP4nqdC3We98FXDwi5P5s0vT2J9f/ANK/0NKpPexKme1cqXOx+ehIVVS/KjdHWDEr0k/GEfokSata7V58ISXstwf1IDpMXSZV7WyoPhY/fx+J46aZflRY8NrNTPdJup+2vJ/qX1yOrCxNJppp8GmmmUKVJnhcXZS865OPOPGMvFF3i+kUtdL4696+n8EazBi+MH5l8Bx9GawwtyhP8Ozgl6M30fPp+Z2EzqqMiu+O/W9UVk65QekkAAbzAAAAAAAAAAAAAEfG42FUHObyS+LfJdTbbaoxcpPKMVm2+CRS9J6RliLM+EFuhHkub6sq9pbQjh16/mfJfMk49Dul3GOkNIzvlnLdFebBcF1fN9TXXUZV1kquo+c5GRO2TnN6tl17MFux5GuFRujQSK6Tj6J10wWJxVmEpscrqtrjHKu3ZeUuzl6WX91mt5HjCyxSlCLajxfcR5WpHVjQZdgSARt9mO8yO6DCVBLODj9dcFTjIYKyxq+zZXm511yn5kZy9FyzWXis8szdTXbc2q4ttLXh2Hjs3eZNnSaJ1HVlWaLKTyNhujYcmyo7OhdPuLVdzzXCNj4rpLp1INlRFsrLXCzrMae/B+K6MznCNsd2Rfkz0r2rmlm8qLHvX7OT70vRfh3FhPo+JlQyalZD+GUVtTrlusAAlGsAAAAAAAGrE3KEJTlwinJ+CR42ktWOZX9aNIZtUx4bpWfSP1+Bx6oGLsc5ynLzpNt+LJNMD5jtHMeTdKx8ungdDXWqoKJtprJldZhTWSCknLU0zlqc/T+KdWDxNsd0qsNdOL5SjVJp/FI/P+pOJdWksFKLef3qqD6xnLs5L+mbP0Tj8IrqbKpbo21zrk+UZwcW/mfENQ9UcT/1auFtc4LBW9rfJxagnDfBJ8HtS2WuazZ1mwbqoYmQpvpx8NH8/iQrk95H3YAHHkkH5o1qxcrMfjLG3tPFXZPPelGyUY5eCil7j9LnwXW3UzEPS9lFdc3HF3uymai3X2dktqUnLglBylny2eqOt9F7a4W2bz09n9FzI1+uiPuOjMS7aKbHxsprsfjKtSf5khowopUIRhHzYRjCP8MUkvkjYcrY05tx5akhciNbUQrazqSjmRL6zZCRvhI5ks0008mnmmuKa7y56Kx6uqjL0uE1ymuP6+8qNsSfqzi9i51vzbFu/jW9fLP5HU7CzHVd6t8pcPf0+hjl1+sr3lzRbAAd8UgAAAAAAONrRiNmnZXGyaX8q3v8l8TslY1ss8uuPKMpfFpf8Ss2ra68SbXZp58CTix3rYnIpiTqIkSlHQoR8wsZc2MkwW4yAIZEAzAB4AD0A8GZ6eAAAAA03RNxhYtx6uZkuZzbokRWOE4zXGElJe55k+9EC5FhTNxaaJkOK0Zfq5JpNcGs14GRC0LZtYep+wl8N30Jp9ZqnvwUu1JnOyW62gADYYgAAAqetP7eP/iX+6RbCq61x/Gg+deXwk/1KXbi1w34r4kzC/yr3kCk52tWuNejqotrtb7Xs0055bTWWc5vuis14t5Lva6FLPnWt2qWkcdj7bq6s6KNiunbshB2QhFOXZxbzec3PknnxOK2dj03X/32lFceL017ET8mTjHgfX8gasNioWwjbW9quyKnCS74vembSiknGTTNS5AAGIPQAADw9PAAAADVi79iuc/UrlP+mLf0MMJiFZTXYsmrK4WJrg1KKlu+JF1mt2MDi5erhMQ//jIqH2SazdvhHhJv8XBpKPt4Zt7L/lfk+GyWVWG7MSV8fyyWvhp9dDHe0mkXG8gXE+9kC5musn1lt1df/bV/z/75HSOfoCOWGq6pv4yb+p0D6vhrTHrT/wBV8Chu/wAkvFgAEk1AAAAr+tlHkVz9Wbi/CSz/AOJYCJpbC9rTOC4tZx/iW9fNEPOp9fjzrXVfrzRuonuWKRTqWTqJHMpkTqZnyuxF7Yjm4bF/csd93nuwuPlK3CSfm1YzzrsN0U2+0j1lJciynH09oSGNw06JtwbynVavPovjvhbHvzT+Ta7yHqdrHO9WYXFpV6Rwj2MRDgrV6OIhzjLNPd3vk0bba/6ir10fxR4SXwl8n38epA/DLdZZAAVhkBmAAMwAAACDprTFWDw9mIvezXXHN+tKXdCPOTeSXiZwhKclCK1bDenEq32n6bmqYaPwy7TF6QfZqEfOjQ3lJ9Nrzc+Sk+45Op32d4vR2OrvnZTbVKqyu3s5TUo7Uc0spRW0tqMd/wAjtak6Etsss0rjY5YvFL8Gp8MJhGvJgs+Dccvd1lItN8y/szP6Sp4dOjWj332yfPT/AJ5I1wr35bzIt0iFb0493iSLZGzQ2G7TEQXoxe3LwXD55EPEpdtka11ehY7yhFyfQuGEp2K4w9WKj8EkbQgfV4pRSSOdb14gAHp4AAAAAAU3T2B7K5teZZnKPSXpL47/AHkeqZbtKaPV1bi9z4xfqy7n9PeUxxlCTjJbMovJp9zPn+28B0W78V7Mvj1Rd4t3rIbr5o6VNhw9a9W7LpV4zBSVOksMvwpPJQxFXfh7eaebyz55d+a6VVhLqtKCq2dFm/D7NdU+5nttepztVda68dCSydGKpezicLPdbRYnk9z3uOfB+57zulZ1i1SjiZxxOHseC0hUvw8VBeessti6Ppxy3eHNbiBhtfp4WUaNMUvB2PdHF1xlZgcR7SazcX039dngSJ4kcn+5i++HVeH+y/XtRF3nHhLzLqCLgdKUXx2qLar4vvrshYvk9xL2XyfwKuUJQeklozZqjwGNk1FZyahFcZSajFeLZVNO/abgMN5MJ/fb3ujThsrM5dydi8le5t9DdRi3ZD3aot+B45JcyzY3G10VztunGqquO1OcnlGK/wA7u8pGjabNNYmOLvhKvRWGm3g8PNZPF3Ld29q74rl7vWz1YXV3G6VsjiNLJ4bBwe1To2LlFzfdK7vW7nv5KC43tbMIqMUoxilGMYpRjGKWSSS4JLuLJ7mBFxg1K18G1yiuxPq+/pyRgk7H3GdthCusMrbSJbYV0IE6EDXbMsurWAcK+0kvKtyfVQ7v195xtDaNd9mcv2UHnP2n3R/zuLklkdtsDBa/9E14fN/LzIeddw9WveegA64qwAAAAAAAAAcjTmhu2W3DJWxXgpr1X15M64NF9EL63XNapmcJyhLeifP1JxbTTTTyae5p8mSK7Sy6V0HC5bS8ixLdJLj0lzKricNZTLZsWzyfGMvB958/2hsq3FevOPb9S7pvhcux9hNhcZ3RhZBwsjGyuSylCcYzhJdYvcznwtNsbilcGnqjOVepXNKfZNo65uVaswc3+5mpV5/wTTy8E0QIfZFs7o6RxUVyUcvysLsrjLtyfDambBbqsfv0fxTI7xo9hTa/sewreeIxOLxXSU64p/FSfzLPobVfBYLfhqIVz4dq87Lv9STcl4Jkp3mMrjTdnZV63bLHp2cl5I9jjxXQlTvI87TRK40ztI0ayRGs2WWmeBwE757Md0V583wivq+hI0boOy7KUs66+b86S9lfX8y14XCQriowWzFd3N82+9nT7M2LK5qy5aR7Or+37RGvyo1rdhxfwPMHhI1QUILKK+LfN9TeAdxGKilFcinb1erAAMjwAAAAAAAAAAAAGu/DxmtmaUovims0bAeNJrRjkV/G6qx40y2PYlnKPufFfM5F+icRXxrcl60PLXy3l3BS5GxMa56pbr7uXl9NCZXm2R4Pj4nz125bnufJ7me9sX6ypS4pS8UmaXo2n93X/pw/Qqpejb19mz9PuSVtBdYlHd57XGc90Iym/Zi5fkXiOAqXCuteEIr6G9Iyr9G+Pt2eS+549oLpEqGG1dvn52VS9p5y/pX9juYHV6qvJv8AEn6096T6R4I6gLrG2TjY/FR1fa+JEsyrLODei7ggAWhGAAAAAAAAAAAAAAAAAAAAAAAAAAAAAAAAAAAAAAAAAAAAAAAAAAAAAAAAAAAAAAAAAAAAAAAAAAAAAAAAAAAAAAAAAAAAAAAAAAAAAAAAAAAAAAAAAAAAAI+JsaaSezmuO7iR/vUub4cMlyfTodA82UARKb5N8c/ZyXJ/oj14iefDwWT55flvJWR6ARViJ98c34Pr/b4j7xP1fk+Wf9iUADVTNvfwX1NoAAAAAAAAAAAAAAAAAAAAAAAAAB/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nimBg="1" autoUpdateAnimBg="0"/>
      <p:bldP spid="52229" grpId="0" animBg="1" autoUpdateAnimBg="0"/>
      <p:bldP spid="52230" grpId="0" animBg="1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xmlns="" id="{84CE624F-7BCF-4B94-9D87-9889580A6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念念禪修</a:t>
            </a:r>
            <a:endParaRPr altLang="zh-TW" sz="6600" b="0" dirty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237571" name="內容版面配置區 5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/>
            <a:r>
              <a:rPr lang="zh-TW" altLang="en-US" sz="6000" smtClean="0">
                <a:solidFill>
                  <a:srgbClr val="0000FF"/>
                </a:solidFill>
              </a:rPr>
              <a:t>活在當下</a:t>
            </a:r>
          </a:p>
        </p:txBody>
      </p:sp>
      <p:sp>
        <p:nvSpPr>
          <p:cNvPr id="237572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794E48D-FD81-4D91-8EB5-A4E880F1DACE}" type="slidenum">
              <a:rPr kumimoji="0" lang="zh-TW" altLang="en-US" sz="1200">
                <a:solidFill>
                  <a:srgbClr val="D1EAEE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119</a:t>
            </a:fld>
            <a:endParaRPr kumimoji="0" lang="en-US" altLang="zh-TW" sz="1200">
              <a:solidFill>
                <a:srgbClr val="D1EAEE"/>
              </a:solidFill>
              <a:latin typeface="Arial" pitchFamily="34" charset="0"/>
            </a:endParaRPr>
          </a:p>
        </p:txBody>
      </p:sp>
      <p:pic>
        <p:nvPicPr>
          <p:cNvPr id="237573" name="Picture 6" descr="https://encrypted-tbn0.google.com/images?q=tbn:ANd9GcTG1JMcp1u1yeoSQS8alg-lVccieNLlCe8V6eidh4aXLD1kdl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384675"/>
            <a:ext cx="22463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4" name="Picture 6" descr="N:\My Pictures KP Buffalo\佛教圖片\Ze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620713"/>
            <a:ext cx="1630362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標題 4">
            <a:extLst>
              <a:ext uri="{FF2B5EF4-FFF2-40B4-BE49-F238E27FC236}">
                <a16:creationId xmlns:a16="http://schemas.microsoft.com/office/drawing/2014/main" xmlns="" id="{412248CC-6CFA-467B-8479-2FEA73702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sz="6600" b="0">
                <a:solidFill>
                  <a:srgbClr val="0000FF"/>
                </a:solidFill>
                <a:latin typeface="+mn-ea"/>
                <a:ea typeface="+mn-ea"/>
              </a:rPr>
              <a:t>念誦佛號的力量</a:t>
            </a:r>
          </a:p>
        </p:txBody>
      </p:sp>
      <p:sp>
        <p:nvSpPr>
          <p:cNvPr id="51203" name="副標題 5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TW" altLang="en-US" smtClean="0">
                <a:solidFill>
                  <a:srgbClr val="008000"/>
                </a:solidFill>
              </a:rPr>
              <a:t>重複宗教誦經可以調節晚期大腦對恐懼和壓力引起的反應</a:t>
            </a:r>
            <a:r>
              <a:rPr lang="en-GB" altLang="zh-TW" sz="1600" smtClean="0">
                <a:solidFill>
                  <a:srgbClr val="008000"/>
                </a:solidFill>
              </a:rPr>
              <a:t>Frontiers in Psychology, 10 January 2017 </a:t>
            </a:r>
          </a:p>
          <a:p>
            <a:r>
              <a:rPr lang="en-GB" altLang="zh-TW" sz="1600" smtClean="0">
                <a:solidFill>
                  <a:srgbClr val="008000"/>
                </a:solidFill>
              </a:rPr>
              <a:t>https://doi.org/10.3389/fpsyg.2016.02055 </a:t>
            </a:r>
            <a:endParaRPr lang="zh-TW" altLang="en-US" sz="1600" smtClean="0">
              <a:solidFill>
                <a:srgbClr val="008000"/>
              </a:solidFill>
            </a:endParaRPr>
          </a:p>
        </p:txBody>
      </p:sp>
      <p:pic>
        <p:nvPicPr>
          <p:cNvPr id="51204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3513138"/>
            <a:ext cx="22558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2711450"/>
            <a:ext cx="371792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標題 3">
            <a:extLst>
              <a:ext uri="{FF2B5EF4-FFF2-40B4-BE49-F238E27FC236}">
                <a16:creationId xmlns:a16="http://schemas.microsoft.com/office/drawing/2014/main" xmlns="" id="{C5FDDF63-64CF-4FA6-87D8-9256934DE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dirty="0">
                <a:solidFill>
                  <a:srgbClr val="FF0000"/>
                </a:solidFill>
                <a:effectLst/>
                <a:latin typeface="+mn-ea"/>
                <a:ea typeface="+mn-ea"/>
              </a:rPr>
              <a:t>全「心」運動</a:t>
            </a:r>
          </a:p>
        </p:txBody>
      </p:sp>
      <p:sp>
        <p:nvSpPr>
          <p:cNvPr id="59395" name="副標題 4">
            <a:extLst>
              <a:ext uri="{FF2B5EF4-FFF2-40B4-BE49-F238E27FC236}">
                <a16:creationId xmlns:a16="http://schemas.microsoft.com/office/drawing/2014/main" xmlns="" id="{A9B9F188-B09A-4635-BF3D-22BFA9B28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3295650"/>
          </a:xfrm>
        </p:spPr>
        <p:txBody>
          <a:bodyPr/>
          <a:lstStyle/>
          <a:p>
            <a:pPr marR="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zh-TW" sz="5400" dirty="0">
              <a:solidFill>
                <a:srgbClr val="7030A0"/>
              </a:solidFill>
              <a:latin typeface="+mn-ea"/>
            </a:endParaRPr>
          </a:p>
          <a:p>
            <a:pPr marR="0" algn="ctr" eaLnBrk="1" hangingPunct="1">
              <a:lnSpc>
                <a:spcPct val="80000"/>
              </a:lnSpc>
              <a:defRPr/>
            </a:pPr>
            <a:r>
              <a:rPr lang="zh-TW" altLang="en-US" sz="6000" dirty="0">
                <a:solidFill>
                  <a:srgbClr val="0000FF"/>
                </a:solidFill>
                <a:latin typeface="+mn-ea"/>
              </a:rPr>
              <a:t>心的運動</a:t>
            </a:r>
            <a:r>
              <a:rPr lang="en-US" altLang="zh-TW" sz="6000" dirty="0">
                <a:solidFill>
                  <a:srgbClr val="0000FF"/>
                </a:solidFill>
                <a:latin typeface="+mn-ea"/>
              </a:rPr>
              <a:t>	</a:t>
            </a:r>
            <a:r>
              <a:rPr lang="zh-TW" altLang="en-US" sz="6000" dirty="0">
                <a:solidFill>
                  <a:srgbClr val="0000FF"/>
                </a:solidFill>
                <a:latin typeface="+mn-ea"/>
              </a:rPr>
              <a:t>心的訓練</a:t>
            </a:r>
            <a:endParaRPr lang="zh-TW" altLang="en-US" sz="6000" dirty="0">
              <a:solidFill>
                <a:srgbClr val="0000FF"/>
              </a:solidFill>
            </a:endParaRPr>
          </a:p>
        </p:txBody>
      </p:sp>
      <p:sp>
        <p:nvSpPr>
          <p:cNvPr id="239621" name="投影片編號版面配置區 5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6024C64-08FD-4289-9D0A-31363428A05F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120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239622" name="AutoShape 2" descr="data:image/jpeg;base64,/9j/4AAQSkZJRgABAQAAAQABAAD/2wCEAAkGBhQSERQUEhQVFBUVFBQUFBQUFRQUFBQUFBQVFBQUFBQXHCYeFxkkGRQUHy8gJCcpLCwsFR4xNTAqNSYrLCkBCQoKDgwOGg8PFykcHBwpLCopLCksKSkpKSkpLCkpLyosKSksLywsKSwpKS0pKSwpLCwsKSwsLCkqLCwpLCwpLP/AABEIAQMAwgMBIgACEQEDEQH/xAAcAAACAgMBAQAAAAAAAAAAAAACAwABBAUGBwj/xABKEAACAQIDBAcCCgUICwAAAAABAgADEQQSIQUGMUEHEyJRYYGRUnEUMjNCcoKSobHBI2KistEIFSRTc7PC8BYXJTVDY4Ojw9Lh/8QAGwEBAQADAQEBAAAAAAAAAAAAAAECAwUEBgf/xAA4EQACAQIDBAYIBAcAAAAAAAAAAQIDEQQhMRJBYXEFE1GhscEGIjIzgZHR8BQjUpIkNFNicrLi/9oADAMBAAIRAxEAPwD1hYZEoQxMjEoCW3CWktxICIZCJEGkPLKBYhjjKyawskAIi8C0JZVQQCWlESwJZpyEBlMPCEBCgAWhXlXg1GgthIF290yhEUOMyGgWBMC9oRi82sCwrEDsmVS4RuKF1i04QBTS2pwAJkqIKLHnJGdXJKTMghgwRCAkKUnGNK6RQXWMKQQqi2kOKojjDywAmEFWhK8spBCrQiJp9vbzUcIv6Vu1a6oti58bfNHifvnNJjto7Q+SHwWgeDtcMw7x89vLKJqlVSdlmz20cFUqR6yTUIdssl8N7+B2GN2tRoj9LURPAkZvJeJ9JocZ0lYNNA7uf1Vt++Vg4Ho0w6612qYhuJzMUQn6CfmTN7hdh0KXyVGkn0aag+tryWqy3pd5utgqerlUfC0V33Zy3+tjD8qVY+Nk/wDaHS6VsIT2lqr71U/g1/unYgQK+CpuO2iN9JVb8RGxU/X3F67Bb6Mv3/8AJq8BvjhK2iV0BPJ70z+3YGbZhe3O/Dxmix+4OCqj5EIfapE0z6Ds+omjfc3GYQ5sDiC6jXqalhf3X7DH3hZL1I6pPlkzLqcJW91UcH2TWX7l5o7ukNPONZpxex9/hn6nG0zh6o7wQp8bHUDxFx7p2SVAQCCCDqCDcEHmDzEzhUjPQ8WIw1XDu1RWvo9z5PeUTEBtY+o0QrTM84dU9mY7NMlzpMJzKA6YjoqmITNAGXkgdZJFwEgkRuRkkbvgoZMepilMMNaCCho0eRKYAmHaQCWp905HeTfRlqfBsGvWYg9kkWIp9/HTMOd9F590LfTemorrg8JdsTV0JHGmpHfyYjW/zRr3TZbqbo08HTt8aq3ylTmT7K9yj7+J8NLk5vZjkt78kdOjSp0IKvXV2/Zj28Xw8eRgbubipTPX4o/CK5OYlrsiN4A/Gb9Y+Vp14UGKy2hCpNsYqKtE8dfEVK8tqo7+C4JbkEFtALCNzxbIDMjQDmlmWKMpk7oBa8Ipm5y7kRlOxEA121tiUsUmSsgYcjwZT3ow1UzkmXEbJa5Jr4Qn4x407n5/sn9YaHn4d8NJK9MMpVgCCCCCLgg8QQeImudNSz0fae3D4yVNdXNbUHrF+K7GYeDxyVkD0zdT6g8wRyOscoE4PG0H2VXFSndsJUYKVv8AJk8EueXHKx8QeM7fCYhaiK6HMrC6kcxJCbb2Zar7uMThlTSqU3tQlo/J8UZDIMp90wQkz7dk+6YSCbTxBqsEmMBsIAgEtJKvJKQeZAZdpSiQyGAQ7QQIQ8YILcWt6TXb2bxrg8M1U2Lns0lPznI0v4DUnwHjNpUGk4BF/nPalj2sNg+XzXqX++7r9mn4zVVk0rLVntwVGNSbnU9iCvL6fF5G03B3bakhxOIu2Ir9pi3xkVje3gx4nyHKdbCgmZxioqyNOIryr1HUlv7luS4IINBVNZd5amU0AHSQCMYRStKAmaDTvCtLvBAmFxASnCAhSAAyFpeWQiAYGPwi1UanUAZHUqwPMH8DwM4vdTGvgsU+ArMSrHNQc878PtAW+kvjO9ecl0j7G6zDivT0q4Y9YCOOS4z+lg31T3zVVi7bS1X3Y6mAqRk3hqns1O6W5+T4HX5uyfdMVYjd3aoxWFp1RxZe0BycaOPUHyIjk4zZFqSut5z5wlTk4S1TswyukKmmksCRUmRgV8HlR0kpLgsYFo11vrAkKGhjCsTTMyFMA0W922vguDq1Bo2XJT+m/ZU+Vy31Zh9Hmxvg2Cpkiz1f0r9/aHYB9y29TNV0hD4RisFghwd+sqW9m+UfsirO8CdmwGg5d00R9ao32ZfU6dT8nBxhvqPafJZLvuwit4sHlCpNylus3HMBAhDjKWWRrBAhFW1jJSiUowrpFqdY4wF4mQAOYSSqksGCFpKqcJYMWzcYKLIk6sMCCLgggg8wRYj8ZAYSNKDhOjxzh8TjMCx+Tc1Kd+a3C381NI+s7EjtGcdt4/B9t4WqNBXTq28TrS/Ol6TsWBvNFHK8ex+OZ0+kfXlCv/Uim+ayfeiwYxWgS1M3o5gzNJBySSkzCRuXOMAiHNo2jUvIUAprGIYTJeCq6yA4fZQ6/buJqHUYel1a+BsqH7zVnegTg+jLt1MfXP8AxMQRfwBd/wDGJ3oM1UfZv23Z0uk8qyp/ojGPcm+9sURYxgMsiCdJuOaUYQl8ZUgKvGJFRsoIzQFaQmUIATwVMJjKvAKcwFGphtAB1kAGWGOEjGUeEoOF6Vlyphaw40q/H3jP+NITs6ja38xOV6VKd9nsfZq0j65l/wAU6HBVM1Gke+lTPqin85oWVV8UvM6db1sFRfZKa/1fmZIMtRBQS7zecwPNLiusklJYJ9DIE5iMqrcQKTSFHCDUq2BJ5An0F4xViMen6Op9B/3TI9CxV2jkOiOn/Qmb2q7n9imJ3FpxfROP9nj+1qfgk7biJqo+7jyOh0p/OVf8mUZa6wRLYc5uOcVwMJpR1EtBpAKyw5BKgoOWVGQTBCjwg04wjSJTQwCW1lKut5dRpEOkgBAkTulGRpQct0pf7tqfTpfvibjZYtQof2FH16tZoOlipbAW9qtTHoHb8p1FOllVF7kUfZUD8ppXvXyXizp1HbA012zn4RGE2lKIYTSAL3m45gGQyRmeXKBgEW9K2ojAssGQApBxVzTcd6MP2TGILG0Mry79JHoVZM4romN9n27qz/u0z+c7VZw/REf6JVX2cQw9adP+E7kzVQ93HkdDpRfxlTmXLEiyjNpzgRMPae3qGFF69QJfgOLN9FRqZqt997VwNG4sar3FJTw04u36ouPeSB328Rxm1alaoz1GLsxuWY3J/gPDgJ561dU8t52+jOiZ4x7Tdo+J67W6WsMDZadVh39hfuzTM2f0j4SqQGL0j/zF7P2lJA87TxJTGo5E8X4ydz6iXozhnGybT5n0hRrKwDKQwOoIIII8COMxcdtijR+VqongzAH7PGeF4XeKtSRlp1XRW+MFYgH+HlNc+MJN+Z58/Mze8YrZI5cPRipttSnlwWf38z3ijvng3NhiEv43UerACbMuDYggg6gg3BHgec+dExBnQbtb4VMKwsb0ye1TJ7J8R7LePreSGMTdpIYr0ZlCG1Rldrc/qe2uukGnFbL2pTxFJatI3VvUEcVYciI1vCe9O58lKLi7PJoBx2owU5VZecJHgxOH6ThnOCo/1mJX0GVP/JOzxSc5x+8g63bOApcqatVPqzD+6E7PEDlNUM5yfJffzOlivVoUIcHL5yfkhJhLKyxlNJuOYJKSTJyySlFIYTQCMp8OUZeQEEx8btFaWW/FiQOQ01JJmTaaTenDk01YEdlxoeFzwYmxta1vrSMGp3U2JVwYqg1Uy1ahqCynS+nzuVvDlOhTaZvY2YX5cZxO0tkHEGiq13C3FxRLhQADpmUhUAsOXK06HB4FMOtyxJHzmJJ8pIxUVZGdWtOtNznqzdPtqmjL1hCBrgM7BRcWABvoCb6C8bR2pRf4lWm30aiN+Bnmu/8AsvE4/DJh8KD1vWZ2RjkAQI18xPjlFp5pW6Htq0zmOFVrdo5atBtBqdM9zKYrM3W/28PwvG1GBuinq6fdkQ2v5m7fWmlozBXxmZRacSq3J3Z+p9HwjSpqEdyM+msZ1cCiI681WOntGPUSRKMyGAMgYSWMtsi4eIqraZXwnSYWIqS2JFt6nf8ARRtwis1Bj2aillHc6C+nvW/oJ6pUE+ctjbcOErJXAzdWcxW9swANxflcXE6xen9KikDDmkxBVCagqWY6KdAo42nVwkrw5H5z6RYdUsVtR0ku89h5ROIxKICWIFhrxNvITX4yo3VKQx4Atrrw4X4zTYfbVIHLUcAG4GoE9Vz54xdiV1xG269RTmWlQVFPK5CD8WedpjRwM5nZmycPh2erh7lqpGY5ybC5NwCSNL8p1WJXs+cwpxcb33s9WKrxrSjs6RjFfJfW5jjhGI8WBGATaeQZfxkgWlSAZYEaxdrSw0ttZkCAymQEEHgQQfcRYwM8NXkBr/8AR1dP0lWw4LmUAe7szIwmyKaNmALEcGcliPdfQeUyw8unAGCUVl3gsZAfMe8GzjQxNakfmVHXyDGx8xY+cxqJno/TJu6VqrilXs1AEqEcqi/FJ96gfZnmaG05NaFpNH6P0ZiVVoxmtd/M2NGvaE2ImA1cC1zxIA8SZqd5nayW+Lrf38r/AHzVTpuclHS578XjY4ajKqltONsufgdN10rrZrdkuepTNxtz7r6fdaaZdr1WxACk2z5cvLLexv5c5lGjKTaT0Ma/SlOhTpTlF/mWsluvbwudSXgMYOcXtz4yxNCTZ0ZVEjabu7A+GV0oE2DkhiOSAEsffYGemVehPZoQ9XRKva6OatZsrDUHKWsdfCYHRVsAhXxLD43Yp+6/bb1AHk09Hv2Z18LDZhzPzfpzFKvibLSOXx3moOzKqqpBDkcVGmn6pPP32mi2zu4tUAikcwYHWkx8Te34iddReG5nq0OE1c0WwNiKjBsuXKBwLEMdeTAWI8Z0lYdmLWG/CBoIRhG5YC2MhYwApIu0kEFipC62JJgXlKZDPBV4pakstIUaKkYrzGvDzQDLFSCXiOthMYIBtTZiYmg9GoLq62PeDxDDxBAI90+d949gVMJXejVGqnRuTqfiuvgf4jlPpBXnHdK2EoNs+rXrDtUFzU2W2bMzBQmvFWJGnnymitS21lqdXo3H/hZ2l7L14cTwDaVPs5wO0hVvIHUTOpVQ6gixBF4inWVxdTcH/NjMP4PUpEmlqp1KHl9GeHZ2lst2aPrut6qfXQjtQms7Z/G2/ibkGLTDorFgoBPEga+s1n88sNDRe/8Anwl9fWq6BeqXmx+N5TFUJLV2XM2y6Tw87bMXOS0Wy7p/FZGQx62sAL5aYNyCR225XHcBOw3Q3YbGVgguEWxqP7K9w72PAf8AyK3J3FfEmyDLSU/pKp1sbXtb5zEcvEXtPYdkbKTDKKdIWUc+bHmzHmZvhS23/ajjYzpH8PGSTvVnm7aLh8F9TcUMOtJFRAFRQFUDkBwjg9xE2Nommx1nvsfIu7zY1TGl9JhuTb1/GMoykHLUjFa4iFXWPBgGPSaZF9JjOuscggEzSSWklBiQbw4p3gEl5oo1JXWQUyA0sNMdassVYKZVMQy8QK0E1ZAZGeeZdP20imz6VIH5auL+K0kLH9pknpKmeKfyhsfmr4Sl7FKpUI/tHCj+7gjMjob3JoYrZ+Ieul+srZEcaOgpIDdG5a1DccDl1k270V4miSaNq9PllstQD9ZCdfqkzuOiLZ/V7Jwo9sPVP/UqMR+zlnYYlNBNVSlGep78Lj62Gyg8ux6HhGA6PMdVNhQZB7VQhAPU3PkDNhvj0bHA7MrYk1i1ZDT0QWpqrVFRtWF2Pa46T2eklpoOkPC9bsvGJxvh3Ye+mOsH7kwhh4xd3mb6/S2IqqyeyuH1OE/k+Y29DFoTcitTfU+2hUn/ALc9Qr6GeH9A2Oy4nE0/aoq499NwPwqGe4sQy+M9ByrmZSbsxRYRRxNltzlW0vBBnKErWiqFSPAvAJTOsarxJWMprBAavGGrQmGsvqLygLSSIKNLksDCerEMYGaVKUpmijVjCIpqcgRBWhrWiikJVgpkCrDFSY8JTAMsVZ87dMe0Ou2rVUa9UlKkPeFzEfacz3rE4nIB3k2AnmG0eius+PXFNUSpTbEirUWzK2TrM7AcQdNOI4RcjPX938IKGGoUv6ujTp+aIFP3gzMqVLmYi1r6+ctasFMjPMPH089N0PBkdftKV/OGXiquIAFybAcTAPnnoerlNqIvt06yHyTN+KT6ApVZ4ZuFuxi6O1KVVsPVWktSoGcrYBWV1vrx+MJ7e6wQy6a3N5lMNIjBoZllYBi0l1mTTaKTQwgYBkCGpmP1shcykH9ZLLkRKGGWvBBnWypj5jJAMAEQM8FEjFWDIgp3gvShmtaUDfjAFCjeA6WmYGgVCDAMQNGqRE1p5n0pb9VcOy4bDv1bsuepUXRlBNlVT80mxJPG1oKdXvdvDRw9SmtZyosT2NWU34lRfS1uI15TY4WutSkrU62dWtY5RrfhqD+U+ca1WoxL1KgfUZiXBYk8+9rc/fN1u1UYYjDkFgRXpZbE2JNQC1uFuMXSKqandp6H0erAachHJUvNZVqa6QVxJEENxlmBt1AKDG9iMpv9YcfCFRxt5yXSZv8AU8FR6oDrK1ZDlW+iIbrnY++9vEeEING7we0hcpnTNYEqDdgNLEjlrNnh1zC/lPmDZu1mWoHW6PckMOJvxF57z0ebZarhO2SWRrXb4xVgHFzz4nXutF0Xq7LaTudtTNhFVsT3RC1Lxq07wQlJ45YHVSXtBBloawFaQ1BIQN6kFGiy8WatpQZeYSTB68yQBGa0E1bxGYmErwUyEAh5xMbPKLwDINQQDrFZpM8FMXF1COU8H6VaqttFyDc5KYb9VgtreOlvWe/VmvOJ3p6NaGLY1QWpVTxddQ2lu0p4nxFvOQh4Sh1nb9HlIVMdTuCVp5qluQcA5SfrH7pvMN0MjMDUrkqOSUwhPvYk/hPQNh7t0cMgWkgUfefEniTAV9xvKFO4h1E8ItKkM1u+UpgVyBPEelhm/nDMeHVUst+Fhe/33nuOMoBhxsZ5P0m7sYmq9JqdM1QqsCUsTqRa44/5MBnnfw4mwsvEG4Guk9z6Lai/BWtxz6ju7IsB988ewu5WLcgDD1QdNWBVR7yRPatx93jhaAVzdzq1uF+4QY8jsqcesw6dSPFSCjs0l4kvJ1kAcXgMYvrJeeCBZjAarKLRbQAs0kXJKQxVeF1kTCDSGY3rJM8ENLzQAs8sPBzSCCgu2ssRVRtYamAWBClAyrwAhJKBlQAoJpCEJCYAHUr3Rq2EGWYAQqRoeIAhgwQPPLVoq0gOsEHFpLxRMrNBBpaVmii8o1IA7PJMfrxJBDGpwiZUkpmCWliSSQBq0YTJJBRDHWNkkggQkAkkgBCSSSClS5JJClAwjKklIyS7ySQGQwby5IIVeCxkkgFxRMkkEZdpJJJT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39623" name="AutoShape 4" descr="data:image/jpeg;base64,/9j/4AAQSkZJRgABAQAAAQABAAD/2wCEAAkGBhQSERQUEhQVFBUVFBQUFBQUFRQUFBQUFBQVFBQUFBQXHCYeFxkkGRQUHy8gJCcpLCwsFR4xNTAqNSYrLCkBCQoKDgwOGg8PFykcHBwpLCopLCksKSkpKSkpLCkpLyosKSksLywsKSwpKS0pKSwpLCwsKSwsLCkqLCwpLCwpLP/AABEIAQMAwgMBIgACEQEDEQH/xAAcAAACAgMBAQAAAAAAAAAAAAACAwABBAUGBwj/xABKEAACAQIDBAcCCgUICwAAAAABAgADEQQSIQUGMUEHEyJRYYGRUnEUMjNCcoKSobHBI2KistEIFSRTc7PC8BYXJTVDY4Ojw9Lh/8QAGwEBAQADAQEBAAAAAAAAAAAAAAECAwUEBgf/xAA4EQACAQIDBAYIBAcAAAAAAAAAAQIDEQQhMRJBYXEFE1GhscEGIjIzgZHR8BQjUpIkNFNicrLi/9oADAMBAAIRAxEAPwD1hYZEoQxMjEoCW3CWktxICIZCJEGkPLKBYhjjKyawskAIi8C0JZVQQCWlESwJZpyEBlMPCEBCgAWhXlXg1GgthIF290yhEUOMyGgWBMC9oRi82sCwrEDsmVS4RuKF1i04QBTS2pwAJkqIKLHnJGdXJKTMghgwRCAkKUnGNK6RQXWMKQQqi2kOKojjDywAmEFWhK8spBCrQiJp9vbzUcIv6Vu1a6oti58bfNHifvnNJjto7Q+SHwWgeDtcMw7x89vLKJqlVSdlmz20cFUqR6yTUIdssl8N7+B2GN2tRoj9LURPAkZvJeJ9JocZ0lYNNA7uf1Vt++Vg4Ho0w6612qYhuJzMUQn6CfmTN7hdh0KXyVGkn0aag+tryWqy3pd5utgqerlUfC0V33Zy3+tjD8qVY+Nk/wDaHS6VsIT2lqr71U/g1/unYgQK+CpuO2iN9JVb8RGxU/X3F67Bb6Mv3/8AJq8BvjhK2iV0BPJ70z+3YGbZhe3O/Dxmix+4OCqj5EIfapE0z6Ds+omjfc3GYQ5sDiC6jXqalhf3X7DH3hZL1I6pPlkzLqcJW91UcH2TWX7l5o7ukNPONZpxex9/hn6nG0zh6o7wQp8bHUDxFx7p2SVAQCCCDqCDcEHmDzEzhUjPQ8WIw1XDu1RWvo9z5PeUTEBtY+o0QrTM84dU9mY7NMlzpMJzKA6YjoqmITNAGXkgdZJFwEgkRuRkkbvgoZMepilMMNaCCho0eRKYAmHaQCWp905HeTfRlqfBsGvWYg9kkWIp9/HTMOd9F590LfTemorrg8JdsTV0JHGmpHfyYjW/zRr3TZbqbo08HTt8aq3ylTmT7K9yj7+J8NLk5vZjkt78kdOjSp0IKvXV2/Zj28Xw8eRgbubipTPX4o/CK5OYlrsiN4A/Gb9Y+Vp14UGKy2hCpNsYqKtE8dfEVK8tqo7+C4JbkEFtALCNzxbIDMjQDmlmWKMpk7oBa8Ipm5y7kRlOxEA121tiUsUmSsgYcjwZT3ow1UzkmXEbJa5Jr4Qn4x407n5/sn9YaHn4d8NJK9MMpVgCCCCCLgg8QQeImudNSz0fae3D4yVNdXNbUHrF+K7GYeDxyVkD0zdT6g8wRyOscoE4PG0H2VXFSndsJUYKVv8AJk8EueXHKx8QeM7fCYhaiK6HMrC6kcxJCbb2Zar7uMThlTSqU3tQlo/J8UZDIMp90wQkz7dk+6YSCbTxBqsEmMBsIAgEtJKvJKQeZAZdpSiQyGAQ7QQIQ8YILcWt6TXb2bxrg8M1U2Lns0lPznI0v4DUnwHjNpUGk4BF/nPalj2sNg+XzXqX++7r9mn4zVVk0rLVntwVGNSbnU9iCvL6fF5G03B3bakhxOIu2Ir9pi3xkVje3gx4nyHKdbCgmZxioqyNOIryr1HUlv7luS4IINBVNZd5amU0AHSQCMYRStKAmaDTvCtLvBAmFxASnCAhSAAyFpeWQiAYGPwi1UanUAZHUqwPMH8DwM4vdTGvgsU+ArMSrHNQc878PtAW+kvjO9ecl0j7G6zDivT0q4Y9YCOOS4z+lg31T3zVVi7bS1X3Y6mAqRk3hqns1O6W5+T4HX5uyfdMVYjd3aoxWFp1RxZe0BycaOPUHyIjk4zZFqSut5z5wlTk4S1TswyukKmmksCRUmRgV8HlR0kpLgsYFo11vrAkKGhjCsTTMyFMA0W922vguDq1Bo2XJT+m/ZU+Vy31Zh9Hmxvg2Cpkiz1f0r9/aHYB9y29TNV0hD4RisFghwd+sqW9m+UfsirO8CdmwGg5d00R9ao32ZfU6dT8nBxhvqPafJZLvuwit4sHlCpNylus3HMBAhDjKWWRrBAhFW1jJSiUowrpFqdY4wF4mQAOYSSqksGCFpKqcJYMWzcYKLIk6sMCCLgggg8wRYj8ZAYSNKDhOjxzh8TjMCx+Tc1Kd+a3C381NI+s7EjtGcdt4/B9t4WqNBXTq28TrS/Ol6TsWBvNFHK8ex+OZ0+kfXlCv/Uim+ayfeiwYxWgS1M3o5gzNJBySSkzCRuXOMAiHNo2jUvIUAprGIYTJeCq6yA4fZQ6/buJqHUYel1a+BsqH7zVnegTg+jLt1MfXP8AxMQRfwBd/wDGJ3oM1UfZv23Z0uk8qyp/ojGPcm+9sURYxgMsiCdJuOaUYQl8ZUgKvGJFRsoIzQFaQmUIATwVMJjKvAKcwFGphtAB1kAGWGOEjGUeEoOF6Vlyphaw40q/H3jP+NITs6ja38xOV6VKd9nsfZq0j65l/wAU6HBVM1Gke+lTPqin85oWVV8UvM6db1sFRfZKa/1fmZIMtRBQS7zecwPNLiusklJYJ9DIE5iMqrcQKTSFHCDUq2BJ5An0F4xViMen6Op9B/3TI9CxV2jkOiOn/Qmb2q7n9imJ3FpxfROP9nj+1qfgk7biJqo+7jyOh0p/OVf8mUZa6wRLYc5uOcVwMJpR1EtBpAKyw5BKgoOWVGQTBCjwg04wjSJTQwCW1lKut5dRpEOkgBAkTulGRpQct0pf7tqfTpfvibjZYtQof2FH16tZoOlipbAW9qtTHoHb8p1FOllVF7kUfZUD8ppXvXyXizp1HbA012zn4RGE2lKIYTSAL3m45gGQyRmeXKBgEW9K2ojAssGQApBxVzTcd6MP2TGILG0Mry79JHoVZM4romN9n27qz/u0z+c7VZw/REf6JVX2cQw9adP+E7kzVQ93HkdDpRfxlTmXLEiyjNpzgRMPae3qGFF69QJfgOLN9FRqZqt997VwNG4sar3FJTw04u36ouPeSB328Rxm1alaoz1GLsxuWY3J/gPDgJ561dU8t52+jOiZ4x7Tdo+J67W6WsMDZadVh39hfuzTM2f0j4SqQGL0j/zF7P2lJA87TxJTGo5E8X4ydz6iXozhnGybT5n0hRrKwDKQwOoIIII8COMxcdtijR+VqongzAH7PGeF4XeKtSRlp1XRW+MFYgH+HlNc+MJN+Z58/Mze8YrZI5cPRipttSnlwWf38z3ijvng3NhiEv43UerACbMuDYggg6gg3BHgec+dExBnQbtb4VMKwsb0ye1TJ7J8R7LePreSGMTdpIYr0ZlCG1Rldrc/qe2uukGnFbL2pTxFJatI3VvUEcVYciI1vCe9O58lKLi7PJoBx2owU5VZecJHgxOH6ThnOCo/1mJX0GVP/JOzxSc5x+8g63bOApcqatVPqzD+6E7PEDlNUM5yfJffzOlivVoUIcHL5yfkhJhLKyxlNJuOYJKSTJyySlFIYTQCMp8OUZeQEEx8btFaWW/FiQOQ01JJmTaaTenDk01YEdlxoeFzwYmxta1vrSMGp3U2JVwYqg1Uy1ahqCynS+nzuVvDlOhTaZvY2YX5cZxO0tkHEGiq13C3FxRLhQADpmUhUAsOXK06HB4FMOtyxJHzmJJ8pIxUVZGdWtOtNznqzdPtqmjL1hCBrgM7BRcWABvoCb6C8bR2pRf4lWm30aiN+Bnmu/8AsvE4/DJh8KD1vWZ2RjkAQI18xPjlFp5pW6Htq0zmOFVrdo5atBtBqdM9zKYrM3W/28PwvG1GBuinq6fdkQ2v5m7fWmlozBXxmZRacSq3J3Z+p9HwjSpqEdyM+msZ1cCiI681WOntGPUSRKMyGAMgYSWMtsi4eIqraZXwnSYWIqS2JFt6nf8ARRtwis1Bj2aillHc6C+nvW/oJ6pUE+ctjbcOErJXAzdWcxW9swANxflcXE6xen9KikDDmkxBVCagqWY6KdAo42nVwkrw5H5z6RYdUsVtR0ku89h5ROIxKICWIFhrxNvITX4yo3VKQx4Atrrw4X4zTYfbVIHLUcAG4GoE9Vz54xdiV1xG269RTmWlQVFPK5CD8WedpjRwM5nZmycPh2erh7lqpGY5ybC5NwCSNL8p1WJXs+cwpxcb33s9WKrxrSjs6RjFfJfW5jjhGI8WBGATaeQZfxkgWlSAZYEaxdrSw0ttZkCAymQEEHgQQfcRYwM8NXkBr/8AR1dP0lWw4LmUAe7szIwmyKaNmALEcGcliPdfQeUyw8unAGCUVl3gsZAfMe8GzjQxNakfmVHXyDGx8xY+cxqJno/TJu6VqrilXs1AEqEcqi/FJ96gfZnmaG05NaFpNH6P0ZiVVoxmtd/M2NGvaE2ImA1cC1zxIA8SZqd5nayW+Lrf38r/AHzVTpuclHS578XjY4ajKqltONsufgdN10rrZrdkuepTNxtz7r6fdaaZdr1WxACk2z5cvLLexv5c5lGjKTaT0Ma/SlOhTpTlF/mWsluvbwudSXgMYOcXtz4yxNCTZ0ZVEjabu7A+GV0oE2DkhiOSAEsffYGemVehPZoQ9XRKva6OatZsrDUHKWsdfCYHRVsAhXxLD43Yp+6/bb1AHk09Hv2Z18LDZhzPzfpzFKvibLSOXx3moOzKqqpBDkcVGmn6pPP32mi2zu4tUAikcwYHWkx8Te34iddReG5nq0OE1c0WwNiKjBsuXKBwLEMdeTAWI8Z0lYdmLWG/CBoIRhG5YC2MhYwApIu0kEFipC62JJgXlKZDPBV4pakstIUaKkYrzGvDzQDLFSCXiOthMYIBtTZiYmg9GoLq62PeDxDDxBAI90+d949gVMJXejVGqnRuTqfiuvgf4jlPpBXnHdK2EoNs+rXrDtUFzU2W2bMzBQmvFWJGnnymitS21lqdXo3H/hZ2l7L14cTwDaVPs5wO0hVvIHUTOpVQ6gixBF4inWVxdTcH/NjMP4PUpEmlqp1KHl9GeHZ2lst2aPrut6qfXQjtQms7Z/G2/ibkGLTDorFgoBPEga+s1n88sNDRe/8Anwl9fWq6BeqXmx+N5TFUJLV2XM2y6Tw87bMXOS0Wy7p/FZGQx62sAL5aYNyCR225XHcBOw3Q3YbGVgguEWxqP7K9w72PAf8AyK3J3FfEmyDLSU/pKp1sbXtb5zEcvEXtPYdkbKTDKKdIWUc+bHmzHmZvhS23/ajjYzpH8PGSTvVnm7aLh8F9TcUMOtJFRAFRQFUDkBwjg9xE2Nommx1nvsfIu7zY1TGl9JhuTb1/GMoykHLUjFa4iFXWPBgGPSaZF9JjOuscggEzSSWklBiQbw4p3gEl5oo1JXWQUyA0sNMdassVYKZVMQy8QK0E1ZAZGeeZdP20imz6VIH5auL+K0kLH9pknpKmeKfyhsfmr4Sl7FKpUI/tHCj+7gjMjob3JoYrZ+Ieul+srZEcaOgpIDdG5a1DccDl1k270V4miSaNq9PllstQD9ZCdfqkzuOiLZ/V7Jwo9sPVP/UqMR+zlnYYlNBNVSlGep78Lj62Gyg8ux6HhGA6PMdVNhQZB7VQhAPU3PkDNhvj0bHA7MrYk1i1ZDT0QWpqrVFRtWF2Pa46T2eklpoOkPC9bsvGJxvh3Ye+mOsH7kwhh4xd3mb6/S2IqqyeyuH1OE/k+Y29DFoTcitTfU+2hUn/ALc9Qr6GeH9A2Oy4nE0/aoq499NwPwqGe4sQy+M9ByrmZSbsxRYRRxNltzlW0vBBnKErWiqFSPAvAJTOsarxJWMprBAavGGrQmGsvqLygLSSIKNLksDCerEMYGaVKUpmijVjCIpqcgRBWhrWiikJVgpkCrDFSY8JTAMsVZ87dMe0Ou2rVUa9UlKkPeFzEfacz3rE4nIB3k2AnmG0eius+PXFNUSpTbEirUWzK2TrM7AcQdNOI4RcjPX938IKGGoUv6ujTp+aIFP3gzMqVLmYi1r6+ctasFMjPMPH089N0PBkdftKV/OGXiquIAFybAcTAPnnoerlNqIvt06yHyTN+KT6ApVZ4ZuFuxi6O1KVVsPVWktSoGcrYBWV1vrx+MJ7e6wQy6a3N5lMNIjBoZllYBi0l1mTTaKTQwgYBkCGpmP1shcykH9ZLLkRKGGWvBBnWypj5jJAMAEQM8FEjFWDIgp3gvShmtaUDfjAFCjeA6WmYGgVCDAMQNGqRE1p5n0pb9VcOy4bDv1bsuepUXRlBNlVT80mxJPG1oKdXvdvDRw9SmtZyosT2NWU34lRfS1uI15TY4WutSkrU62dWtY5RrfhqD+U+ca1WoxL1KgfUZiXBYk8+9rc/fN1u1UYYjDkFgRXpZbE2JNQC1uFuMXSKqandp6H0erAachHJUvNZVqa6QVxJEENxlmBt1AKDG9iMpv9YcfCFRxt5yXSZv8AU8FR6oDrK1ZDlW+iIbrnY++9vEeEING7we0hcpnTNYEqDdgNLEjlrNnh1zC/lPmDZu1mWoHW6PckMOJvxF57z0ebZarhO2SWRrXb4xVgHFzz4nXutF0Xq7LaTudtTNhFVsT3RC1Lxq07wQlJ45YHVSXtBBloawFaQ1BIQN6kFGiy8WatpQZeYSTB68yQBGa0E1bxGYmErwUyEAh5xMbPKLwDINQQDrFZpM8FMXF1COU8H6VaqttFyDc5KYb9VgtreOlvWe/VmvOJ3p6NaGLY1QWpVTxddQ2lu0p4nxFvOQh4Sh1nb9HlIVMdTuCVp5qluQcA5SfrH7pvMN0MjMDUrkqOSUwhPvYk/hPQNh7t0cMgWkgUfefEniTAV9xvKFO4h1E8ItKkM1u+UpgVyBPEelhm/nDMeHVUst+Fhe/33nuOMoBhxsZ5P0m7sYmq9JqdM1QqsCUsTqRa44/5MBnnfw4mwsvEG4Guk9z6Lai/BWtxz6ju7IsB988ewu5WLcgDD1QdNWBVR7yRPatx93jhaAVzdzq1uF+4QY8jsqcesw6dSPFSCjs0l4kvJ1kAcXgMYvrJeeCBZjAarKLRbQAs0kXJKQxVeF1kTCDSGY3rJM8ENLzQAs8sPBzSCCgu2ssRVRtYamAWBClAyrwAhJKBlQAoJpCEJCYAHUr3Rq2EGWYAQqRoeIAhgwQPPLVoq0gOsEHFpLxRMrNBBpaVmii8o1IA7PJMfrxJBDGpwiZUkpmCWliSSQBq0YTJJBRDHWNkkggQkAkkgBCSSSClS5JJClAwjKklIyS7ySQGQwby5IIVeCxkkgFxRMkkEZdpJJJTA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pic>
        <p:nvPicPr>
          <p:cNvPr id="2396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836613"/>
            <a:ext cx="35179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>
            <a:extLst>
              <a:ext uri="{FF2B5EF4-FFF2-40B4-BE49-F238E27FC236}">
                <a16:creationId xmlns:a16="http://schemas.microsoft.com/office/drawing/2014/main" xmlns="" id="{8AE921A8-151A-4EB9-AA8C-59A095DCF7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「心」的運動</a:t>
            </a:r>
          </a:p>
        </p:txBody>
      </p:sp>
      <p:sp>
        <p:nvSpPr>
          <p:cNvPr id="241667" name="Rectangle 5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>
              <a:lnSpc>
                <a:spcPct val="80000"/>
              </a:lnSpc>
            </a:pPr>
            <a:r>
              <a:rPr lang="zh-TW" altLang="en-US" sz="4800" smtClean="0">
                <a:solidFill>
                  <a:srgbClr val="FF0000"/>
                </a:solidFill>
              </a:rPr>
              <a:t>心的解脫</a:t>
            </a:r>
            <a:endParaRPr lang="en-US" altLang="zh-TW" sz="4800" smtClean="0">
              <a:solidFill>
                <a:srgbClr val="FF0000"/>
              </a:solidFill>
            </a:endParaRPr>
          </a:p>
          <a:p>
            <a:pPr marR="0" eaLnBrk="1" hangingPunct="1">
              <a:lnSpc>
                <a:spcPct val="80000"/>
              </a:lnSpc>
            </a:pPr>
            <a:r>
              <a:rPr lang="zh-TW" altLang="en-US" sz="4800" smtClean="0">
                <a:solidFill>
                  <a:srgbClr val="00B050"/>
                </a:solidFill>
              </a:rPr>
              <a:t>積極語言</a:t>
            </a:r>
            <a:endParaRPr lang="en-US" altLang="zh-TW" sz="4800" smtClean="0">
              <a:solidFill>
                <a:srgbClr val="00B050"/>
              </a:solidFill>
            </a:endParaRPr>
          </a:p>
          <a:p>
            <a:pPr marR="0" eaLnBrk="1" hangingPunct="1">
              <a:lnSpc>
                <a:spcPct val="80000"/>
              </a:lnSpc>
            </a:pPr>
            <a:r>
              <a:rPr lang="zh-TW" altLang="en-US" sz="4800" smtClean="0">
                <a:solidFill>
                  <a:srgbClr val="0033CC"/>
                </a:solidFill>
              </a:rPr>
              <a:t>心念上的訓練</a:t>
            </a:r>
            <a:endParaRPr lang="en-US" altLang="zh-TW" sz="4800" smtClean="0">
              <a:solidFill>
                <a:srgbClr val="0033CC"/>
              </a:solidFill>
            </a:endParaRPr>
          </a:p>
          <a:p>
            <a:pPr marR="0" eaLnBrk="1" hangingPunct="1">
              <a:lnSpc>
                <a:spcPct val="80000"/>
              </a:lnSpc>
            </a:pPr>
            <a:endParaRPr lang="zh-TW" altLang="en-US" sz="4800" smtClean="0">
              <a:solidFill>
                <a:srgbClr val="0033CC"/>
              </a:solidFill>
            </a:endParaRPr>
          </a:p>
          <a:p>
            <a:pPr marR="0">
              <a:lnSpc>
                <a:spcPct val="80000"/>
              </a:lnSpc>
            </a:pPr>
            <a:endParaRPr lang="zh-TW" altLang="en-US" sz="4800" smtClean="0">
              <a:solidFill>
                <a:srgbClr val="FFFF00"/>
              </a:solidFill>
            </a:endParaRPr>
          </a:p>
        </p:txBody>
      </p:sp>
      <p:pic>
        <p:nvPicPr>
          <p:cNvPr id="2416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26003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3">
            <a:extLst>
              <a:ext uri="{FF2B5EF4-FFF2-40B4-BE49-F238E27FC236}">
                <a16:creationId xmlns:a16="http://schemas.microsoft.com/office/drawing/2014/main" xmlns="" id="{6DF46F6E-0E8D-4D8B-A514-11690ACAEF8D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>
                <a:solidFill>
                  <a:srgbClr val="FF0000"/>
                </a:solidFill>
                <a:effectLst/>
                <a:latin typeface="+mn-ea"/>
                <a:ea typeface="+mn-ea"/>
              </a:rPr>
              <a:t>全「心」運動</a:t>
            </a:r>
          </a:p>
        </p:txBody>
      </p:sp>
      <p:sp>
        <p:nvSpPr>
          <p:cNvPr id="59395" name="副標題 4">
            <a:extLst>
              <a:ext uri="{FF2B5EF4-FFF2-40B4-BE49-F238E27FC236}">
                <a16:creationId xmlns:a16="http://schemas.microsoft.com/office/drawing/2014/main" xmlns="" id="{26525A1D-FDA8-4524-84DC-EECAF28D6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zh-TW" sz="5400" dirty="0">
              <a:solidFill>
                <a:srgbClr val="7030A0"/>
              </a:solidFill>
              <a:latin typeface="+mn-ea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zh-TW" altLang="en-US" sz="6000" dirty="0">
                <a:solidFill>
                  <a:srgbClr val="0000FF"/>
                </a:solidFill>
              </a:rPr>
              <a:t>慈　悲　喜　捨</a:t>
            </a:r>
            <a:endParaRPr lang="en-US" altLang="zh-TW" sz="6000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zh-TW" altLang="en-US" sz="6000" dirty="0">
              <a:solidFill>
                <a:srgbClr val="0000FF"/>
              </a:solidFill>
            </a:endParaRPr>
          </a:p>
        </p:txBody>
      </p:sp>
      <p:sp>
        <p:nvSpPr>
          <p:cNvPr id="243716" name="投影片編號版面配置區 5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8DA02A5-D556-45F9-9211-A8CAD2F08D7D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122</a:t>
            </a:fld>
            <a:endParaRPr kumimoji="0" lang="en-US" altLang="zh-TW" sz="1200">
              <a:latin typeface="Arial" pitchFamily="34" charset="0"/>
            </a:endParaRPr>
          </a:p>
        </p:txBody>
      </p:sp>
      <p:pic>
        <p:nvPicPr>
          <p:cNvPr id="2437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05338"/>
            <a:ext cx="2519362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xmlns="" id="{CEDA3598-56B9-471B-AAE1-0AEB5010D0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sz="60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無量心</a:t>
            </a:r>
          </a:p>
        </p:txBody>
      </p:sp>
      <p:sp>
        <p:nvSpPr>
          <p:cNvPr id="245763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>
              <a:lnSpc>
                <a:spcPct val="90000"/>
              </a:lnSpc>
            </a:pPr>
            <a:r>
              <a:rPr lang="zh-TW" altLang="en-US" sz="4000" smtClean="0">
                <a:solidFill>
                  <a:srgbClr val="00823B"/>
                </a:solidFill>
              </a:rPr>
              <a:t>無限量心念的擴展</a:t>
            </a:r>
          </a:p>
          <a:p>
            <a:pPr marR="0">
              <a:lnSpc>
                <a:spcPct val="90000"/>
              </a:lnSpc>
            </a:pPr>
            <a:r>
              <a:rPr lang="zh-TW" altLang="en-US" sz="4000" smtClean="0">
                <a:solidFill>
                  <a:srgbClr val="00823B"/>
                </a:solidFill>
              </a:rPr>
              <a:t>願我</a:t>
            </a:r>
            <a:r>
              <a:rPr lang="en-US" altLang="zh-TW" sz="4000" smtClean="0">
                <a:solidFill>
                  <a:srgbClr val="00823B"/>
                </a:solidFill>
              </a:rPr>
              <a:t>…</a:t>
            </a:r>
            <a:r>
              <a:rPr lang="zh-TW" altLang="en-US" sz="4000" smtClean="0">
                <a:solidFill>
                  <a:srgbClr val="00823B"/>
                </a:solidFill>
              </a:rPr>
              <a:t>至親</a:t>
            </a:r>
            <a:r>
              <a:rPr lang="en-US" altLang="zh-TW" sz="4000" smtClean="0">
                <a:solidFill>
                  <a:srgbClr val="00823B"/>
                </a:solidFill>
              </a:rPr>
              <a:t>…</a:t>
            </a:r>
            <a:r>
              <a:rPr lang="zh-TW" altLang="en-US" sz="4000" smtClean="0">
                <a:solidFill>
                  <a:srgbClr val="00823B"/>
                </a:solidFill>
              </a:rPr>
              <a:t>朋友</a:t>
            </a:r>
            <a:r>
              <a:rPr lang="en-US" altLang="zh-TW" sz="4000" smtClean="0">
                <a:solidFill>
                  <a:srgbClr val="00823B"/>
                </a:solidFill>
              </a:rPr>
              <a:t>…</a:t>
            </a:r>
            <a:r>
              <a:rPr lang="zh-TW" altLang="en-US" sz="4000" smtClean="0">
                <a:solidFill>
                  <a:srgbClr val="00823B"/>
                </a:solidFill>
              </a:rPr>
              <a:t>各界人士</a:t>
            </a:r>
            <a:r>
              <a:rPr lang="en-US" altLang="zh-TW" sz="4000" smtClean="0">
                <a:solidFill>
                  <a:srgbClr val="00823B"/>
                </a:solidFill>
              </a:rPr>
              <a:t>…</a:t>
            </a:r>
            <a:r>
              <a:rPr lang="zh-TW" altLang="en-US" sz="4000" smtClean="0">
                <a:solidFill>
                  <a:srgbClr val="00823B"/>
                </a:solidFill>
              </a:rPr>
              <a:t>敵人</a:t>
            </a:r>
          </a:p>
        </p:txBody>
      </p:sp>
      <p:pic>
        <p:nvPicPr>
          <p:cNvPr id="245764" name="Picture 4" descr="4d76f208020000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586038"/>
            <a:ext cx="21637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xmlns="" id="{9B4EC0E6-F088-42E8-A51A-FBBDE0749B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慈心的修習</a:t>
            </a:r>
          </a:p>
        </p:txBody>
      </p:sp>
      <p:sp>
        <p:nvSpPr>
          <p:cNvPr id="247811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>
              <a:lnSpc>
                <a:spcPct val="80000"/>
              </a:lnSpc>
            </a:pPr>
            <a:r>
              <a:rPr lang="zh-TW" altLang="en-US" sz="4000" smtClean="0">
                <a:solidFill>
                  <a:srgbClr val="0000FF"/>
                </a:solidFill>
              </a:rPr>
              <a:t>願我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至親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朋友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各界人士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敵人</a:t>
            </a:r>
          </a:p>
          <a:p>
            <a:pPr marR="0" algn="ctr">
              <a:lnSpc>
                <a:spcPct val="80000"/>
              </a:lnSpc>
            </a:pPr>
            <a:r>
              <a:rPr lang="zh-TW" altLang="en-US" sz="3200" smtClean="0">
                <a:solidFill>
                  <a:srgbClr val="00823B"/>
                </a:solidFill>
              </a:rPr>
              <a:t>願眾生無敵意</a:t>
            </a:r>
          </a:p>
          <a:p>
            <a:pPr marR="0" algn="ctr">
              <a:lnSpc>
                <a:spcPct val="80000"/>
              </a:lnSpc>
            </a:pPr>
            <a:r>
              <a:rPr lang="zh-TW" altLang="en-US" sz="3200" smtClean="0">
                <a:solidFill>
                  <a:srgbClr val="00823B"/>
                </a:solidFill>
              </a:rPr>
              <a:t>願眾生無仇恨</a:t>
            </a:r>
          </a:p>
          <a:p>
            <a:pPr marR="0" algn="ctr">
              <a:lnSpc>
                <a:spcPct val="80000"/>
              </a:lnSpc>
            </a:pPr>
            <a:r>
              <a:rPr lang="zh-TW" altLang="en-US" sz="3200" smtClean="0">
                <a:solidFill>
                  <a:srgbClr val="00823B"/>
                </a:solidFill>
              </a:rPr>
              <a:t>願眾生身心無礙</a:t>
            </a:r>
          </a:p>
          <a:p>
            <a:pPr marR="0" algn="ctr">
              <a:lnSpc>
                <a:spcPct val="80000"/>
              </a:lnSpc>
            </a:pPr>
            <a:r>
              <a:rPr lang="zh-TW" altLang="en-US" sz="3200" smtClean="0">
                <a:solidFill>
                  <a:srgbClr val="00823B"/>
                </a:solidFill>
              </a:rPr>
              <a:t>願眾生喜樂自在</a:t>
            </a:r>
          </a:p>
        </p:txBody>
      </p:sp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765175"/>
            <a:ext cx="228758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xmlns="" id="{F80494F6-486B-4EB0-9DC7-DD18D41979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慈心的修習</a:t>
            </a:r>
          </a:p>
        </p:txBody>
      </p:sp>
      <p:sp>
        <p:nvSpPr>
          <p:cNvPr id="249859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>
              <a:lnSpc>
                <a:spcPct val="80000"/>
              </a:lnSpc>
            </a:pPr>
            <a:r>
              <a:rPr lang="zh-TW" altLang="en-US" sz="4000" smtClean="0">
                <a:solidFill>
                  <a:srgbClr val="0000FF"/>
                </a:solidFill>
              </a:rPr>
              <a:t>願我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至親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朋友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各界人士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敵人</a:t>
            </a:r>
          </a:p>
          <a:p>
            <a:pPr marR="0" algn="ctr">
              <a:lnSpc>
                <a:spcPct val="80000"/>
              </a:lnSpc>
            </a:pPr>
            <a:r>
              <a:rPr lang="zh-TW" altLang="en-US" sz="3200" smtClean="0">
                <a:solidFill>
                  <a:srgbClr val="00823B"/>
                </a:solidFill>
              </a:rPr>
              <a:t>善待自己，善待別人</a:t>
            </a:r>
            <a:endParaRPr lang="en-US" altLang="zh-TW" sz="3200" smtClean="0">
              <a:solidFill>
                <a:srgbClr val="00823B"/>
              </a:solidFill>
            </a:endParaRPr>
          </a:p>
          <a:p>
            <a:pPr marR="0" algn="ctr">
              <a:lnSpc>
                <a:spcPct val="80000"/>
              </a:lnSpc>
            </a:pPr>
            <a:r>
              <a:rPr lang="zh-TW" altLang="en-US" sz="3200" smtClean="0">
                <a:solidFill>
                  <a:srgbClr val="00823B"/>
                </a:solidFill>
              </a:rPr>
              <a:t>化瞋為慈，知足常樂</a:t>
            </a:r>
          </a:p>
        </p:txBody>
      </p:sp>
      <p:pic>
        <p:nvPicPr>
          <p:cNvPr id="2498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765175"/>
            <a:ext cx="228758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xmlns="" id="{C7AA15BE-25E1-4FF3-8309-89315EE253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悲心的修習</a:t>
            </a:r>
          </a:p>
        </p:txBody>
      </p:sp>
      <p:sp>
        <p:nvSpPr>
          <p:cNvPr id="251907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>
              <a:lnSpc>
                <a:spcPct val="80000"/>
              </a:lnSpc>
            </a:pPr>
            <a:r>
              <a:rPr lang="zh-TW" altLang="en-US" sz="4000" smtClean="0">
                <a:solidFill>
                  <a:srgbClr val="0033CC"/>
                </a:solidFill>
              </a:rPr>
              <a:t>願我</a:t>
            </a:r>
            <a:r>
              <a:rPr lang="en-US" altLang="zh-TW" sz="4000" smtClean="0">
                <a:solidFill>
                  <a:srgbClr val="0033CC"/>
                </a:solidFill>
              </a:rPr>
              <a:t>…</a:t>
            </a:r>
            <a:r>
              <a:rPr lang="zh-TW" altLang="en-US" sz="4000" smtClean="0">
                <a:solidFill>
                  <a:srgbClr val="0033CC"/>
                </a:solidFill>
              </a:rPr>
              <a:t>至親</a:t>
            </a:r>
            <a:r>
              <a:rPr lang="en-US" altLang="zh-TW" sz="4000" smtClean="0">
                <a:solidFill>
                  <a:srgbClr val="0033CC"/>
                </a:solidFill>
              </a:rPr>
              <a:t>…</a:t>
            </a:r>
            <a:r>
              <a:rPr lang="zh-TW" altLang="en-US" sz="4000" smtClean="0">
                <a:solidFill>
                  <a:srgbClr val="0033CC"/>
                </a:solidFill>
              </a:rPr>
              <a:t>朋友</a:t>
            </a:r>
            <a:r>
              <a:rPr lang="en-US" altLang="zh-TW" sz="4000" smtClean="0">
                <a:solidFill>
                  <a:srgbClr val="0033CC"/>
                </a:solidFill>
              </a:rPr>
              <a:t>…</a:t>
            </a:r>
            <a:r>
              <a:rPr lang="zh-TW" altLang="en-US" sz="4000" smtClean="0">
                <a:solidFill>
                  <a:srgbClr val="0033CC"/>
                </a:solidFill>
              </a:rPr>
              <a:t>各界人士</a:t>
            </a:r>
            <a:r>
              <a:rPr lang="en-US" altLang="zh-TW" sz="4000" smtClean="0">
                <a:solidFill>
                  <a:srgbClr val="0033CC"/>
                </a:solidFill>
              </a:rPr>
              <a:t>…</a:t>
            </a:r>
            <a:r>
              <a:rPr lang="zh-TW" altLang="en-US" sz="4000" smtClean="0">
                <a:solidFill>
                  <a:srgbClr val="0033CC"/>
                </a:solidFill>
              </a:rPr>
              <a:t>敵人</a:t>
            </a:r>
          </a:p>
          <a:p>
            <a:pPr marR="0" eaLnBrk="1" hangingPunct="1">
              <a:lnSpc>
                <a:spcPct val="80000"/>
              </a:lnSpc>
            </a:pPr>
            <a:r>
              <a:rPr lang="zh-TW" altLang="en-US" sz="4000" smtClean="0"/>
              <a:t>	</a:t>
            </a:r>
            <a:r>
              <a:rPr lang="zh-TW" altLang="en-US" sz="3200" smtClean="0">
                <a:solidFill>
                  <a:srgbClr val="00823B"/>
                </a:solidFill>
              </a:rPr>
              <a:t>願眾生遠離苦惱，</a:t>
            </a:r>
          </a:p>
          <a:p>
            <a:pPr marR="0" eaLnBrk="1" hangingPunct="1">
              <a:lnSpc>
                <a:spcPct val="80000"/>
              </a:lnSpc>
            </a:pPr>
            <a:r>
              <a:rPr lang="zh-TW" altLang="en-US" sz="3200" smtClean="0">
                <a:solidFill>
                  <a:srgbClr val="00823B"/>
                </a:solidFill>
              </a:rPr>
              <a:t>		願眾生積極面對，</a:t>
            </a:r>
          </a:p>
          <a:p>
            <a:pPr marR="0" eaLnBrk="1" hangingPunct="1">
              <a:lnSpc>
                <a:spcPct val="80000"/>
              </a:lnSpc>
            </a:pPr>
            <a:r>
              <a:rPr lang="zh-TW" altLang="en-US" sz="3200" smtClean="0">
                <a:solidFill>
                  <a:srgbClr val="00823B"/>
                </a:solidFill>
              </a:rPr>
              <a:t>		願眾生用智化苦，轉危為機，</a:t>
            </a:r>
            <a:endParaRPr lang="en-US" altLang="zh-TW" sz="3200" smtClean="0">
              <a:solidFill>
                <a:srgbClr val="00823B"/>
              </a:solidFill>
            </a:endParaRPr>
          </a:p>
          <a:p>
            <a:pPr marR="0" eaLnBrk="1" hangingPunct="1">
              <a:lnSpc>
                <a:spcPct val="80000"/>
              </a:lnSpc>
            </a:pPr>
            <a:r>
              <a:rPr lang="zh-TW" altLang="en-US" sz="3200" smtClean="0">
                <a:solidFill>
                  <a:srgbClr val="00823B"/>
                </a:solidFill>
              </a:rPr>
              <a:t>啟動逆向思維</a:t>
            </a:r>
            <a:r>
              <a:rPr lang="en-US" altLang="zh-TW" sz="3200" smtClean="0">
                <a:solidFill>
                  <a:srgbClr val="00823B"/>
                </a:solidFill>
              </a:rPr>
              <a:t>,</a:t>
            </a:r>
            <a:r>
              <a:rPr lang="zh-TW" altLang="en-US" sz="3200" smtClean="0">
                <a:solidFill>
                  <a:srgbClr val="00823B"/>
                </a:solidFill>
              </a:rPr>
              <a:t>，創造美好明天。</a:t>
            </a:r>
          </a:p>
          <a:p>
            <a:pPr marR="0" eaLnBrk="1" hangingPunct="1">
              <a:lnSpc>
                <a:spcPct val="80000"/>
              </a:lnSpc>
            </a:pPr>
            <a:endParaRPr lang="zh-TW" altLang="en-US" sz="3600" smtClean="0">
              <a:solidFill>
                <a:srgbClr val="00823B"/>
              </a:solidFill>
            </a:endParaRPr>
          </a:p>
        </p:txBody>
      </p:sp>
      <p:pic>
        <p:nvPicPr>
          <p:cNvPr id="251908" name="Picture 7" descr="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84313"/>
            <a:ext cx="1266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CC3B8E85-EAB9-461D-A910-DEBE230165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zh-TW" altLang="en-US" sz="6600" b="0" dirty="0">
                <a:solidFill>
                  <a:srgbClr val="FF3300"/>
                </a:solidFill>
                <a:effectLst/>
                <a:latin typeface="+mn-ea"/>
                <a:ea typeface="+mn-ea"/>
              </a:rPr>
              <a:t>喜無量心的訓練</a:t>
            </a:r>
          </a:p>
        </p:txBody>
      </p:sp>
      <p:sp>
        <p:nvSpPr>
          <p:cNvPr id="253955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zh-TW" altLang="en-US" sz="4000" smtClean="0">
                <a:solidFill>
                  <a:srgbClr val="0000FF"/>
                </a:solidFill>
              </a:rPr>
              <a:t>願我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至親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朋友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各界人士</a:t>
            </a:r>
            <a:r>
              <a:rPr lang="en-US" altLang="zh-TW" sz="4000" smtClean="0">
                <a:solidFill>
                  <a:srgbClr val="0000FF"/>
                </a:solidFill>
              </a:rPr>
              <a:t>…</a:t>
            </a:r>
            <a:r>
              <a:rPr lang="zh-TW" altLang="en-US" sz="4000" smtClean="0">
                <a:solidFill>
                  <a:srgbClr val="0000FF"/>
                </a:solidFill>
              </a:rPr>
              <a:t>敵人</a:t>
            </a:r>
          </a:p>
          <a:p>
            <a:pPr marR="0" eaLnBrk="1" hangingPunct="1"/>
            <a:r>
              <a:rPr lang="zh-TW" altLang="en-US" sz="4000" b="1" smtClean="0">
                <a:solidFill>
                  <a:srgbClr val="800000"/>
                </a:solidFill>
              </a:rPr>
              <a:t>	</a:t>
            </a:r>
            <a:r>
              <a:rPr lang="zh-TW" altLang="en-US" sz="4000" smtClean="0">
                <a:solidFill>
                  <a:srgbClr val="00823B"/>
                </a:solidFill>
              </a:rPr>
              <a:t>。。。不妒忌，隨喜微笑。。。</a:t>
            </a:r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836613"/>
            <a:ext cx="19288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xmlns="" id="{9DD18974-D953-4173-A606-71879F12C5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zh-TW" altLang="en-US" sz="6600" b="0" dirty="0">
                <a:solidFill>
                  <a:srgbClr val="FF3300"/>
                </a:solidFill>
                <a:effectLst/>
                <a:latin typeface="+mn-ea"/>
                <a:ea typeface="+mn-ea"/>
              </a:rPr>
              <a:t>捨無量心的訓練</a:t>
            </a:r>
          </a:p>
        </p:txBody>
      </p:sp>
      <p:sp>
        <p:nvSpPr>
          <p:cNvPr id="256003" name="Rectangle 3"/>
          <p:cNvSpPr>
            <a:spLocks noGrp="1"/>
          </p:cNvSpPr>
          <p:nvPr>
            <p:ph type="subTitle" idx="1"/>
          </p:nvPr>
        </p:nvSpPr>
        <p:spPr>
          <a:xfrm>
            <a:off x="0" y="3228975"/>
            <a:ext cx="9144000" cy="1752600"/>
          </a:xfrm>
        </p:spPr>
        <p:txBody>
          <a:bodyPr/>
          <a:lstStyle/>
          <a:p>
            <a:pPr marR="0" algn="ctr" eaLnBrk="1" hangingPunct="1"/>
            <a:r>
              <a:rPr lang="zh-TW" altLang="en-US" sz="3200" smtClean="0">
                <a:solidFill>
                  <a:srgbClr val="0000FF"/>
                </a:solidFill>
              </a:rPr>
              <a:t>願各界人士</a:t>
            </a:r>
            <a:r>
              <a:rPr lang="en-US" altLang="zh-TW" sz="3200" smtClean="0">
                <a:solidFill>
                  <a:srgbClr val="0000FF"/>
                </a:solidFill>
              </a:rPr>
              <a:t>…</a:t>
            </a:r>
            <a:r>
              <a:rPr lang="zh-TW" altLang="en-US" sz="3200" smtClean="0">
                <a:solidFill>
                  <a:srgbClr val="0000FF"/>
                </a:solidFill>
              </a:rPr>
              <a:t>討厭和憎恨的人</a:t>
            </a:r>
            <a:r>
              <a:rPr lang="en-US" altLang="zh-TW" sz="3200" smtClean="0">
                <a:solidFill>
                  <a:srgbClr val="0000FF"/>
                </a:solidFill>
              </a:rPr>
              <a:t>…</a:t>
            </a:r>
            <a:r>
              <a:rPr lang="zh-TW" altLang="en-US" sz="3200" smtClean="0">
                <a:solidFill>
                  <a:srgbClr val="0000FF"/>
                </a:solidFill>
              </a:rPr>
              <a:t>我的朋友</a:t>
            </a:r>
            <a:r>
              <a:rPr lang="en-US" altLang="zh-TW" sz="3200" smtClean="0">
                <a:solidFill>
                  <a:srgbClr val="0000FF"/>
                </a:solidFill>
              </a:rPr>
              <a:t>…</a:t>
            </a:r>
            <a:r>
              <a:rPr lang="zh-TW" altLang="en-US" sz="3200" smtClean="0">
                <a:solidFill>
                  <a:srgbClr val="0000FF"/>
                </a:solidFill>
              </a:rPr>
              <a:t>至親</a:t>
            </a:r>
            <a:r>
              <a:rPr lang="en-US" altLang="zh-TW" sz="3200" smtClean="0">
                <a:solidFill>
                  <a:srgbClr val="0000FF"/>
                </a:solidFill>
              </a:rPr>
              <a:t>…</a:t>
            </a:r>
            <a:r>
              <a:rPr lang="zh-TW" altLang="en-US" sz="3200" smtClean="0">
                <a:solidFill>
                  <a:srgbClr val="0000FF"/>
                </a:solidFill>
              </a:rPr>
              <a:t>我</a:t>
            </a:r>
          </a:p>
          <a:p>
            <a:pPr marR="0" eaLnBrk="1" hangingPunct="1"/>
            <a:r>
              <a:rPr lang="zh-TW" altLang="en-US" sz="3200" b="1" smtClean="0">
                <a:solidFill>
                  <a:srgbClr val="684F00"/>
                </a:solidFill>
              </a:rPr>
              <a:t>	</a:t>
            </a:r>
            <a:r>
              <a:rPr lang="zh-TW" altLang="en-US" sz="4800" b="1" smtClean="0">
                <a:solidFill>
                  <a:srgbClr val="00823B"/>
                </a:solidFill>
              </a:rPr>
              <a:t>。。。不比較，放下自在。。。</a:t>
            </a:r>
          </a:p>
        </p:txBody>
      </p:sp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14224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2C71FE83-EF75-49C8-B554-54106C47E4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全「心」運動</a:t>
            </a:r>
          </a:p>
        </p:txBody>
      </p:sp>
      <p:sp>
        <p:nvSpPr>
          <p:cNvPr id="258051" name="Rectangle 3"/>
          <p:cNvSpPr>
            <a:spLocks noGrp="1"/>
          </p:cNvSpPr>
          <p:nvPr>
            <p:ph type="subTitle" idx="1"/>
          </p:nvPr>
        </p:nvSpPr>
        <p:spPr>
          <a:xfrm>
            <a:off x="469900" y="3213100"/>
            <a:ext cx="7854950" cy="2576513"/>
          </a:xfrm>
        </p:spPr>
        <p:txBody>
          <a:bodyPr lIns="92075" tIns="46038" rIns="92075" bIns="46038"/>
          <a:lstStyle/>
          <a:p>
            <a:pPr marR="0" algn="ctr" ea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zh-TW" sz="3600" smtClean="0">
              <a:solidFill>
                <a:srgbClr val="00823B"/>
              </a:solidFill>
            </a:endParaRPr>
          </a:p>
          <a:p>
            <a:pPr marR="0" algn="ctr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zh-TW" altLang="en-US" sz="4800" smtClean="0">
                <a:solidFill>
                  <a:srgbClr val="00823B"/>
                </a:solidFill>
              </a:rPr>
              <a:t>慈</a:t>
            </a:r>
            <a:r>
              <a:rPr lang="en-US" altLang="zh-TW" sz="4800" smtClean="0">
                <a:solidFill>
                  <a:srgbClr val="00823B"/>
                </a:solidFill>
              </a:rPr>
              <a:t>...</a:t>
            </a:r>
            <a:r>
              <a:rPr lang="zh-TW" altLang="en-US" sz="4800" smtClean="0">
                <a:solidFill>
                  <a:srgbClr val="00823B"/>
                </a:solidFill>
              </a:rPr>
              <a:t>憎恨</a:t>
            </a:r>
          </a:p>
          <a:p>
            <a:pPr marR="0" algn="ctr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zh-TW" altLang="en-US" sz="4800" smtClean="0">
                <a:solidFill>
                  <a:srgbClr val="339933"/>
                </a:solidFill>
              </a:rPr>
              <a:t>		</a:t>
            </a:r>
            <a:r>
              <a:rPr lang="zh-TW" altLang="en-US" sz="4800" smtClean="0">
                <a:solidFill>
                  <a:srgbClr val="800000"/>
                </a:solidFill>
              </a:rPr>
              <a:t>悲</a:t>
            </a:r>
            <a:r>
              <a:rPr lang="en-US" altLang="zh-TW" sz="4800" smtClean="0">
                <a:solidFill>
                  <a:srgbClr val="800000"/>
                </a:solidFill>
              </a:rPr>
              <a:t>…</a:t>
            </a:r>
            <a:r>
              <a:rPr lang="zh-TW" altLang="en-US" sz="4800" smtClean="0">
                <a:solidFill>
                  <a:srgbClr val="800000"/>
                </a:solidFill>
              </a:rPr>
              <a:t>痛苦</a:t>
            </a:r>
          </a:p>
          <a:p>
            <a:pPr marR="0" algn="ctr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zh-TW" altLang="en-US" sz="4800" smtClean="0">
                <a:solidFill>
                  <a:srgbClr val="339933"/>
                </a:solidFill>
              </a:rPr>
              <a:t>			</a:t>
            </a:r>
            <a:r>
              <a:rPr lang="zh-TW" altLang="en-US" sz="4800" smtClean="0">
                <a:solidFill>
                  <a:srgbClr val="0000FF"/>
                </a:solidFill>
              </a:rPr>
              <a:t>喜</a:t>
            </a:r>
            <a:r>
              <a:rPr lang="en-US" altLang="zh-TW" sz="4800" smtClean="0">
                <a:solidFill>
                  <a:srgbClr val="0000FF"/>
                </a:solidFill>
              </a:rPr>
              <a:t>…</a:t>
            </a:r>
            <a:r>
              <a:rPr lang="zh-TW" altLang="en-US" sz="4800" smtClean="0">
                <a:solidFill>
                  <a:srgbClr val="0000FF"/>
                </a:solidFill>
              </a:rPr>
              <a:t>嫉妒</a:t>
            </a:r>
          </a:p>
          <a:p>
            <a:pPr marR="0" algn="ctr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zh-TW" altLang="en-US" sz="4800" smtClean="0">
                <a:solidFill>
                  <a:srgbClr val="339933"/>
                </a:solidFill>
              </a:rPr>
              <a:t>				</a:t>
            </a:r>
            <a:r>
              <a:rPr lang="zh-TW" altLang="en-US" sz="4800" smtClean="0">
                <a:solidFill>
                  <a:srgbClr val="7030A0"/>
                </a:solidFill>
              </a:rPr>
              <a:t>捨</a:t>
            </a:r>
            <a:r>
              <a:rPr lang="en-US" altLang="zh-TW" sz="4800" smtClean="0">
                <a:solidFill>
                  <a:srgbClr val="7030A0"/>
                </a:solidFill>
              </a:rPr>
              <a:t>…</a:t>
            </a:r>
            <a:r>
              <a:rPr lang="zh-TW" altLang="en-US" sz="4800" smtClean="0">
                <a:solidFill>
                  <a:srgbClr val="7030A0"/>
                </a:solidFill>
              </a:rPr>
              <a:t>比較</a:t>
            </a:r>
          </a:p>
        </p:txBody>
      </p:sp>
      <p:sp>
        <p:nvSpPr>
          <p:cNvPr id="258052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DA61CC2-5D0E-4E84-8062-C5EC8D3458FA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129</a:t>
            </a:fld>
            <a:endParaRPr kumimoji="0" lang="en-US" altLang="zh-TW" sz="1200">
              <a:latin typeface="Arial" pitchFamily="34" charset="0"/>
            </a:endParaRPr>
          </a:p>
        </p:txBody>
      </p:sp>
      <p:pic>
        <p:nvPicPr>
          <p:cNvPr id="258053" name="Picture 4" descr="x1pAdjo0uCo2H0DmmoeHnGEqXaoWFAOyunMqlH1kGtK5xXgmtUoQMaxzXEBgAHsxEwC_bch4J8HQUVvFs8ivfXmPbQqtvUz99PhHQ9v75Cp4zf6Fe4S61IHpoOCazoarJQ_1boxyRMM_he4juUrhEWJ808wZo7Ub56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76650"/>
            <a:ext cx="11842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>
            <a:extLst>
              <a:ext uri="{FF2B5EF4-FFF2-40B4-BE49-F238E27FC236}">
                <a16:creationId xmlns:a16="http://schemas.microsoft.com/office/drawing/2014/main" xmlns="" id="{DBA82E31-8CFF-4EB7-93F6-A64C1B76E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</a:rPr>
              <a:t>禪修療法的醫學成果</a:t>
            </a:r>
            <a:endParaRPr lang="zh-HK" altLang="en-US" sz="6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5222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zh-TW" sz="2400" smtClean="0">
                <a:solidFill>
                  <a:srgbClr val="0000FF"/>
                </a:solidFill>
              </a:rPr>
              <a:t>醫治高血壓 </a:t>
            </a:r>
            <a:r>
              <a:rPr lang="zh-TW" altLang="zh-TW" sz="1900" smtClean="0">
                <a:solidFill>
                  <a:srgbClr val="0000FF"/>
                </a:solidFill>
              </a:rPr>
              <a:t>，</a:t>
            </a:r>
            <a:r>
              <a:rPr lang="zh-TW" altLang="zh-TW" sz="2400" smtClean="0">
                <a:solidFill>
                  <a:srgbClr val="0000FF"/>
                </a:solidFill>
              </a:rPr>
              <a:t>冠狀動脈疾病 </a:t>
            </a:r>
            <a:r>
              <a:rPr lang="zh-TW" altLang="zh-TW" sz="1900" smtClean="0">
                <a:solidFill>
                  <a:srgbClr val="0000FF"/>
                </a:solidFill>
              </a:rPr>
              <a:t>，</a:t>
            </a:r>
            <a:r>
              <a:rPr lang="zh-TW" altLang="zh-TW" sz="2400" smtClean="0">
                <a:solidFill>
                  <a:srgbClr val="0000FF"/>
                </a:solidFill>
              </a:rPr>
              <a:t>頭痛、 慢性腰痛、 關節炎、 慢性哮喘</a:t>
            </a:r>
            <a:r>
              <a:rPr lang="zh-TW" altLang="zh-TW" sz="1900" smtClean="0">
                <a:solidFill>
                  <a:srgbClr val="0000FF"/>
                </a:solidFill>
              </a:rPr>
              <a:t> ，</a:t>
            </a:r>
            <a:r>
              <a:rPr lang="zh-TW" altLang="zh-TW" sz="2400" smtClean="0">
                <a:solidFill>
                  <a:srgbClr val="0000FF"/>
                </a:solidFill>
              </a:rPr>
              <a:t>尿失禁、 失眠、 癲癇、 癌症 </a:t>
            </a:r>
            <a:r>
              <a:rPr lang="en-GB" altLang="zh-TW" sz="2000" smtClean="0">
                <a:solidFill>
                  <a:srgbClr val="0000FF"/>
                </a:solidFill>
              </a:rPr>
              <a:t>(Ando et al., 2011; </a:t>
            </a:r>
            <a:r>
              <a:rPr lang="en-US" altLang="zh-TW" sz="2000" smtClean="0">
                <a:solidFill>
                  <a:srgbClr val="0000FF"/>
                </a:solidFill>
              </a:rPr>
              <a:t>Black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et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al.,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2015;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Blom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et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al.,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2014;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Cvengros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et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al.,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2015;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Goldstein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et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al.,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2012; Jeitler et al., 2015; J Kabat-Zinn, 2013; Kim et al., 2013; Sherman, 2015; Song et al., 2015</a:t>
            </a:r>
            <a:r>
              <a:rPr lang="en-GB" altLang="zh-TW" sz="2000" smtClean="0">
                <a:solidFill>
                  <a:srgbClr val="0000FF"/>
                </a:solidFill>
              </a:rPr>
              <a:t>)</a:t>
            </a:r>
            <a:endParaRPr lang="en-GB" altLang="zh-TW" sz="1100" smtClean="0">
              <a:solidFill>
                <a:srgbClr val="0000FF"/>
              </a:solidFill>
            </a:endParaRPr>
          </a:p>
          <a:p>
            <a:pPr eaLnBrk="1" hangingPunct="1"/>
            <a:r>
              <a:rPr lang="zh-TW" altLang="zh-TW" sz="2400" smtClean="0">
                <a:solidFill>
                  <a:srgbClr val="00823B"/>
                </a:solidFill>
              </a:rPr>
              <a:t>對多方面的身心病如恐慌症、焦慮、抑鬱、妊娠健康等都有幫助</a:t>
            </a:r>
            <a:r>
              <a:rPr lang="en-GB" altLang="zh-TW" sz="2400" smtClean="0">
                <a:solidFill>
                  <a:srgbClr val="00823B"/>
                </a:solidFill>
              </a:rPr>
              <a:t> </a:t>
            </a:r>
            <a:r>
              <a:rPr lang="en-GB" altLang="zh-TW" sz="2000" smtClean="0">
                <a:solidFill>
                  <a:srgbClr val="00823B"/>
                </a:solidFill>
              </a:rPr>
              <a:t>(Chan, 2010; Foley et al., 2010; Hofmann et al., 2010; Kim et al., 2013; Klainin-Yobas et al., 2012; Liehr &amp; Diaz, 2010; McHugh et al., 2010; Taljaard et al., 2015; Young, 2011; Zeller &amp; Lamb, 2011)</a:t>
            </a:r>
          </a:p>
          <a:p>
            <a:r>
              <a:rPr lang="zh-TW" altLang="en-US" sz="2400" smtClean="0">
                <a:solidFill>
                  <a:srgbClr val="0000FF"/>
                </a:solidFill>
              </a:rPr>
              <a:t>改善</a:t>
            </a:r>
            <a:r>
              <a:rPr lang="zh-HK" altLang="en-US" sz="2400" smtClean="0">
                <a:solidFill>
                  <a:srgbClr val="0000FF"/>
                </a:solidFill>
              </a:rPr>
              <a:t>藥物濫用</a:t>
            </a:r>
            <a:r>
              <a:rPr lang="en-US" altLang="zh-TW" sz="2400" smtClean="0">
                <a:solidFill>
                  <a:srgbClr val="0000FF"/>
                </a:solidFill>
              </a:rPr>
              <a:t>(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Wang et al., 2015</a:t>
            </a:r>
            <a:r>
              <a:rPr lang="zh-TW" altLang="en-US" sz="2400" smtClean="0">
                <a:solidFill>
                  <a:srgbClr val="0000FF"/>
                </a:solidFill>
              </a:rPr>
              <a:t>） </a:t>
            </a:r>
            <a:endParaRPr lang="en-US" altLang="zh-TW" sz="2400" smtClean="0">
              <a:solidFill>
                <a:srgbClr val="0000FF"/>
              </a:solidFill>
            </a:endParaRPr>
          </a:p>
          <a:p>
            <a:pPr eaLnBrk="1" hangingPunct="1"/>
            <a:endParaRPr lang="zh-TW" altLang="en-US" sz="2400" smtClean="0">
              <a:solidFill>
                <a:srgbClr val="0000FF"/>
              </a:solidFill>
            </a:endParaRPr>
          </a:p>
          <a:p>
            <a:endParaRPr lang="zh-HK" altLang="en-US" smtClean="0"/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69EE61A-C377-4FD3-A23B-F7F39CA72E8C}" type="slidenum">
              <a:rPr lang="zh-TW" altLang="en-US" sz="1200">
                <a:solidFill>
                  <a:srgbClr val="045C75"/>
                </a:solidFill>
                <a:latin typeface="Arial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zh-TW" sz="1200">
              <a:solidFill>
                <a:srgbClr val="045C75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321E13BA-77D8-4760-9F65-2985F6A73F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76375" y="1125538"/>
            <a:ext cx="6629400" cy="2209800"/>
          </a:xfrm>
          <a:extLst/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全「心」運動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8BFFC35D-4045-4AFA-86B4-CA7F4803BAA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3789363"/>
            <a:ext cx="9144000" cy="3068637"/>
          </a:xfrm>
        </p:spPr>
        <p:txBody>
          <a:bodyPr lIns="92075" tIns="46038" rIns="92075" bIns="46038">
            <a:normAutofit/>
          </a:bodyPr>
          <a:lstStyle/>
          <a:p>
            <a:pPr marR="0" algn="ctr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zh-TW" altLang="en-US" sz="4400" smtClean="0">
                <a:solidFill>
                  <a:srgbClr val="0000FF"/>
                </a:solidFill>
                <a:latin typeface="新細明體" pitchFamily="18" charset="-120"/>
              </a:rPr>
              <a:t>願我</a:t>
            </a:r>
            <a:r>
              <a:rPr lang="en-US" altLang="zh-TW" sz="4400" smtClean="0">
                <a:solidFill>
                  <a:srgbClr val="0000FF"/>
                </a:solidFill>
                <a:latin typeface="新細明體" pitchFamily="18" charset="-120"/>
              </a:rPr>
              <a:t>…</a:t>
            </a:r>
            <a:r>
              <a:rPr lang="zh-TW" altLang="en-US" sz="4400" smtClean="0">
                <a:solidFill>
                  <a:srgbClr val="0000FF"/>
                </a:solidFill>
                <a:latin typeface="新細明體" pitchFamily="18" charset="-120"/>
              </a:rPr>
              <a:t>至親</a:t>
            </a:r>
            <a:r>
              <a:rPr lang="en-US" altLang="zh-TW" sz="4400" smtClean="0">
                <a:solidFill>
                  <a:srgbClr val="0000FF"/>
                </a:solidFill>
                <a:latin typeface="新細明體" pitchFamily="18" charset="-120"/>
              </a:rPr>
              <a:t>…</a:t>
            </a:r>
            <a:r>
              <a:rPr lang="zh-TW" altLang="en-US" sz="4400" smtClean="0">
                <a:solidFill>
                  <a:srgbClr val="0000FF"/>
                </a:solidFill>
                <a:latin typeface="新細明體" pitchFamily="18" charset="-120"/>
              </a:rPr>
              <a:t>朋友</a:t>
            </a:r>
            <a:r>
              <a:rPr lang="en-US" altLang="zh-TW" sz="4400" smtClean="0">
                <a:solidFill>
                  <a:srgbClr val="0000FF"/>
                </a:solidFill>
                <a:latin typeface="新細明體" pitchFamily="18" charset="-120"/>
              </a:rPr>
              <a:t>…</a:t>
            </a:r>
            <a:r>
              <a:rPr lang="zh-TW" altLang="en-US" sz="4400" smtClean="0">
                <a:solidFill>
                  <a:srgbClr val="0000FF"/>
                </a:solidFill>
                <a:latin typeface="新細明體" pitchFamily="18" charset="-120"/>
              </a:rPr>
              <a:t>各界人士</a:t>
            </a:r>
            <a:r>
              <a:rPr lang="en-US" altLang="zh-TW" sz="4400" smtClean="0">
                <a:solidFill>
                  <a:srgbClr val="0000FF"/>
                </a:solidFill>
                <a:latin typeface="新細明體" pitchFamily="18" charset="-120"/>
              </a:rPr>
              <a:t>…</a:t>
            </a:r>
            <a:r>
              <a:rPr lang="zh-TW" altLang="en-US" sz="4400" smtClean="0">
                <a:solidFill>
                  <a:srgbClr val="0000FF"/>
                </a:solidFill>
                <a:latin typeface="新細明體" pitchFamily="18" charset="-120"/>
              </a:rPr>
              <a:t>敵人</a:t>
            </a:r>
          </a:p>
          <a:p>
            <a:pPr marR="0" eaLnBrk="1" hangingPunct="1">
              <a:lnSpc>
                <a:spcPct val="60000"/>
              </a:lnSpc>
              <a:buFont typeface="Wingdings" pitchFamily="2" charset="2"/>
              <a:buNone/>
            </a:pPr>
            <a:endParaRPr lang="en-US" altLang="zh-TW" sz="2400" smtClean="0"/>
          </a:p>
          <a:p>
            <a:pPr marR="0" algn="ctr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00823B"/>
                </a:solidFill>
              </a:rPr>
              <a:t>化瞋為慈　知足常樂</a:t>
            </a:r>
          </a:p>
          <a:p>
            <a:pPr marR="0" algn="ctr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zh-TW" altLang="en-US" sz="3600" smtClean="0">
                <a:solidFill>
                  <a:schemeClr val="accent2"/>
                </a:solidFill>
              </a:rPr>
              <a:t>用智化苦　轉危為機</a:t>
            </a:r>
            <a:r>
              <a:rPr lang="zh-TW" altLang="en-US" sz="3600" smtClean="0"/>
              <a:t> </a:t>
            </a:r>
          </a:p>
          <a:p>
            <a:pPr marR="0" algn="ctr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zh-TW" altLang="en-US" sz="3600" smtClean="0">
                <a:solidFill>
                  <a:schemeClr val="hlink"/>
                </a:solidFill>
              </a:rPr>
              <a:t>　不妒忌　隨喜微笑</a:t>
            </a:r>
          </a:p>
          <a:p>
            <a:pPr marR="0" algn="ctr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0000FF"/>
                </a:solidFill>
              </a:rPr>
              <a:t>　不比較　放下自在 </a:t>
            </a:r>
          </a:p>
          <a:p>
            <a:pPr marR="0" eaLnBrk="1" hangingPunct="1">
              <a:lnSpc>
                <a:spcPct val="60000"/>
              </a:lnSpc>
              <a:buFont typeface="Wingdings" pitchFamily="2" charset="2"/>
              <a:buNone/>
            </a:pPr>
            <a:endParaRPr lang="zh-TW" altLang="en-US" sz="2200" smtClean="0"/>
          </a:p>
          <a:p>
            <a:pPr marR="0" eaLnBrk="1" hangingPunct="1">
              <a:lnSpc>
                <a:spcPct val="60000"/>
              </a:lnSpc>
              <a:buFont typeface="Wingdings" pitchFamily="2" charset="2"/>
              <a:buNone/>
            </a:pPr>
            <a:endParaRPr lang="en-US" altLang="zh-TW" sz="2400" smtClean="0"/>
          </a:p>
        </p:txBody>
      </p:sp>
      <p:sp>
        <p:nvSpPr>
          <p:cNvPr id="260100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ACD2FAD-4D82-427F-9338-17CC6B225069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130</a:t>
            </a:fld>
            <a:endParaRPr kumimoji="0" lang="en-US" altLang="zh-TW" sz="1200">
              <a:latin typeface="Arial" pitchFamily="34" charset="0"/>
            </a:endParaRPr>
          </a:p>
        </p:txBody>
      </p:sp>
      <p:pic>
        <p:nvPicPr>
          <p:cNvPr id="260101" name="Picture 6" descr="https://encrypted-tbn2.gstatic.com/images?q=tbn:ANd9GcTQ6Y8hOAVH3XN8tqb-weDCE6PZ6Xt-vAAPBuvICwZmqkGCfN2Y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836613"/>
            <a:ext cx="37909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3">
            <a:extLst>
              <a:ext uri="{FF2B5EF4-FFF2-40B4-BE49-F238E27FC236}">
                <a16:creationId xmlns:a16="http://schemas.microsoft.com/office/drawing/2014/main" xmlns="" id="{C78851A6-6C71-448C-BE1B-80955051A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全「心」運動</a:t>
            </a:r>
          </a:p>
        </p:txBody>
      </p:sp>
      <p:sp>
        <p:nvSpPr>
          <p:cNvPr id="59395" name="副標題 4">
            <a:extLst>
              <a:ext uri="{FF2B5EF4-FFF2-40B4-BE49-F238E27FC236}">
                <a16:creationId xmlns:a16="http://schemas.microsoft.com/office/drawing/2014/main" xmlns="" id="{8C3132B8-808C-45F0-94CE-8928D7F5C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3295650"/>
          </a:xfrm>
        </p:spPr>
        <p:txBody>
          <a:bodyPr/>
          <a:lstStyle/>
          <a:p>
            <a:pPr marR="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zh-TW" sz="5400" dirty="0">
              <a:solidFill>
                <a:srgbClr val="7030A0"/>
              </a:solidFill>
              <a:latin typeface="+mn-ea"/>
            </a:endParaRPr>
          </a:p>
          <a:p>
            <a:pPr marR="0" algn="ctr" eaLnBrk="1" hangingPunct="1">
              <a:lnSpc>
                <a:spcPct val="80000"/>
              </a:lnSpc>
              <a:defRPr/>
            </a:pPr>
            <a:r>
              <a:rPr lang="zh-TW" altLang="en-US" sz="6000" dirty="0">
                <a:solidFill>
                  <a:srgbClr val="00823B"/>
                </a:solidFill>
                <a:latin typeface="+mn-ea"/>
              </a:rPr>
              <a:t>慈悲無量　微笑放下</a:t>
            </a:r>
            <a:endParaRPr lang="zh-TW" altLang="en-US" sz="6000" dirty="0">
              <a:solidFill>
                <a:srgbClr val="00823B"/>
              </a:solidFill>
            </a:endParaRPr>
          </a:p>
        </p:txBody>
      </p:sp>
      <p:sp>
        <p:nvSpPr>
          <p:cNvPr id="262148" name="投影片編號版面配置區 5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B58307A-9AFD-423A-B082-A7E35EB094BE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131</a:t>
            </a:fld>
            <a:endParaRPr kumimoji="0" lang="en-US" altLang="zh-TW" sz="1200">
              <a:latin typeface="Arial" pitchFamily="34" charset="0"/>
            </a:endParaRPr>
          </a:p>
        </p:txBody>
      </p:sp>
      <p:pic>
        <p:nvPicPr>
          <p:cNvPr id="262149" name="Picture 6" descr="https://encrypted-tbn0.gstatic.com/images?q=tbn:ANd9GcSnR2HMOGax5trecs2MDIZ2EEZzjhT4ChvoWWylQ5xgixA5SQNT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92150"/>
            <a:ext cx="21717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8" descr="https://blogwww.s3.amazonaws.com/uploads/fgblogphoto/3485/5388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35756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標題 3">
            <a:extLst>
              <a:ext uri="{FF2B5EF4-FFF2-40B4-BE49-F238E27FC236}">
                <a16:creationId xmlns:a16="http://schemas.microsoft.com/office/drawing/2014/main" xmlns="" id="{1AF60291-813A-4AC8-AA0D-B232FF0E8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全「心」運動</a:t>
            </a:r>
          </a:p>
        </p:txBody>
      </p:sp>
      <p:sp>
        <p:nvSpPr>
          <p:cNvPr id="59395" name="副標題 4">
            <a:extLst>
              <a:ext uri="{FF2B5EF4-FFF2-40B4-BE49-F238E27FC236}">
                <a16:creationId xmlns:a16="http://schemas.microsoft.com/office/drawing/2014/main" xmlns="" id="{903D3B87-E6CE-477A-AF87-1F3CC4D7E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3295650"/>
          </a:xfrm>
        </p:spPr>
        <p:txBody>
          <a:bodyPr/>
          <a:lstStyle/>
          <a:p>
            <a:pPr marR="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zh-TW" sz="5400" dirty="0">
              <a:solidFill>
                <a:srgbClr val="7030A0"/>
              </a:solidFill>
              <a:latin typeface="+mn-ea"/>
            </a:endParaRPr>
          </a:p>
          <a:p>
            <a:pPr marR="0" algn="ctr" eaLnBrk="1" hangingPunct="1">
              <a:lnSpc>
                <a:spcPct val="80000"/>
              </a:lnSpc>
              <a:defRPr/>
            </a:pPr>
            <a:r>
              <a:rPr lang="zh-TW" altLang="en-US" sz="6000" dirty="0">
                <a:solidFill>
                  <a:srgbClr val="0000FF"/>
                </a:solidFill>
                <a:latin typeface="+mn-ea"/>
              </a:rPr>
              <a:t>活在當下</a:t>
            </a:r>
            <a:endParaRPr lang="en-US" altLang="zh-TW" sz="6000" dirty="0">
              <a:solidFill>
                <a:srgbClr val="0000FF"/>
              </a:solidFill>
              <a:latin typeface="+mn-ea"/>
            </a:endParaRPr>
          </a:p>
          <a:p>
            <a:pPr marR="0" algn="ctr" eaLnBrk="1" hangingPunct="1">
              <a:lnSpc>
                <a:spcPct val="80000"/>
              </a:lnSpc>
              <a:defRPr/>
            </a:pPr>
            <a:r>
              <a:rPr lang="zh-TW" altLang="en-US" sz="4000" dirty="0">
                <a:solidFill>
                  <a:srgbClr val="0000FF"/>
                </a:solidFill>
                <a:latin typeface="+mn-ea"/>
              </a:rPr>
              <a:t>求同存異</a:t>
            </a:r>
            <a:endParaRPr lang="en-US" altLang="zh-TW" sz="4000" dirty="0">
              <a:solidFill>
                <a:srgbClr val="0000FF"/>
              </a:solidFill>
              <a:latin typeface="+mn-ea"/>
            </a:endParaRPr>
          </a:p>
          <a:p>
            <a:pPr marR="0" algn="ctr" eaLnBrk="1" hangingPunct="1">
              <a:lnSpc>
                <a:spcPct val="80000"/>
              </a:lnSpc>
              <a:defRPr/>
            </a:pPr>
            <a:r>
              <a:rPr lang="zh-TW" altLang="en-US" sz="4000" dirty="0">
                <a:solidFill>
                  <a:srgbClr val="0000FF"/>
                </a:solidFill>
                <a:latin typeface="+mn-ea"/>
              </a:rPr>
              <a:t>止觀雙運、禪在當下</a:t>
            </a:r>
            <a:endParaRPr lang="en-US" altLang="zh-TW" sz="4000" dirty="0">
              <a:solidFill>
                <a:srgbClr val="0000FF"/>
              </a:solidFill>
              <a:latin typeface="+mn-ea"/>
            </a:endParaRPr>
          </a:p>
          <a:p>
            <a:pPr marR="0" algn="ctr" eaLnBrk="1" hangingPunct="1">
              <a:lnSpc>
                <a:spcPct val="80000"/>
              </a:lnSpc>
              <a:defRPr/>
            </a:pPr>
            <a:endParaRPr lang="zh-TW" altLang="en-US" sz="40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64197" name="投影片編號版面配置區 5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562D807-5DE5-4438-A7BD-1248866DEE59}" type="slidenum">
              <a:rPr kumimoji="0" lang="zh-TW" altLang="en-US" sz="1200">
                <a:solidFill>
                  <a:srgbClr val="FFFFFF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132</a:t>
            </a:fld>
            <a:endParaRPr kumimoji="0" lang="en-US" altLang="zh-TW" sz="120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圖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04813"/>
            <a:ext cx="6454775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xmlns="" id="{F497C504-5A96-4532-81C0-E061E8006225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>
                <a:solidFill>
                  <a:srgbClr val="FF0000"/>
                </a:solidFill>
                <a:effectLst/>
                <a:latin typeface="+mn-ea"/>
                <a:ea typeface="+mn-ea"/>
              </a:rPr>
              <a:t>身心禪七重奏</a:t>
            </a:r>
            <a:endParaRPr lang="zh-HK" altLang="en-US" sz="660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266244" name="文字版面配置區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2800" smtClean="0">
                <a:solidFill>
                  <a:srgbClr val="0000FF"/>
                </a:solidFill>
              </a:rPr>
              <a:t>鬆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2800" smtClean="0">
                <a:solidFill>
                  <a:srgbClr val="0000FF"/>
                </a:solidFill>
              </a:rPr>
              <a:t>微笑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2800" smtClean="0">
                <a:solidFill>
                  <a:srgbClr val="0000FF"/>
                </a:solidFill>
              </a:rPr>
              <a:t>覺察當下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2800" smtClean="0">
                <a:solidFill>
                  <a:srgbClr val="0000FF"/>
                </a:solidFill>
              </a:rPr>
              <a:t>聆聽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2800" smtClean="0">
                <a:solidFill>
                  <a:srgbClr val="0000FF"/>
                </a:solidFill>
              </a:rPr>
              <a:t>停一停，想一想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2800" smtClean="0">
                <a:solidFill>
                  <a:srgbClr val="0000FF"/>
                </a:solidFill>
              </a:rPr>
              <a:t>靜動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2800" smtClean="0">
                <a:solidFill>
                  <a:srgbClr val="0000FF"/>
                </a:solidFill>
              </a:rPr>
              <a:t>放下</a:t>
            </a:r>
            <a:endParaRPr lang="zh-HK" altLang="en-US" sz="28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89363"/>
            <a:ext cx="28797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3B15092-CB16-410B-8333-F98F23486AC5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ln>
                  <a:noFill/>
                </a:ln>
                <a:solidFill>
                  <a:srgbClr val="FF0000"/>
                </a:solidFill>
                <a:effectLst/>
                <a:latin typeface="新細明體"/>
                <a:ea typeface="新細明體"/>
                <a:cs typeface="文鼎勘亭流" pitchFamily="49" charset="-120"/>
              </a:rPr>
              <a:t>身心禪</a:t>
            </a:r>
            <a:endParaRPr lang="zh-HK" altLang="en-US" b="0"/>
          </a:p>
        </p:txBody>
      </p:sp>
      <p:sp>
        <p:nvSpPr>
          <p:cNvPr id="268292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6000" smtClean="0">
                <a:solidFill>
                  <a:srgbClr val="0000FF"/>
                </a:solidFill>
              </a:rPr>
              <a:t>念心</a:t>
            </a:r>
            <a:r>
              <a:rPr lang="en-US" altLang="zh-TW" sz="6000" smtClean="0">
                <a:solidFill>
                  <a:srgbClr val="0000FF"/>
                </a:solidFill>
              </a:rPr>
              <a:t>	</a:t>
            </a:r>
            <a:r>
              <a:rPr lang="zh-TW" altLang="en-US" sz="6000" smtClean="0">
                <a:solidFill>
                  <a:srgbClr val="0000FF"/>
                </a:solidFill>
              </a:rPr>
              <a:t>念身</a:t>
            </a:r>
            <a:endParaRPr lang="en-US" altLang="zh-TW" sz="60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4800" smtClean="0">
                <a:solidFill>
                  <a:srgbClr val="00823B"/>
                </a:solidFill>
              </a:rPr>
              <a:t>鬆</a:t>
            </a:r>
            <a:endParaRPr lang="zh-HK" altLang="en-US" sz="4800" smtClean="0">
              <a:solidFill>
                <a:srgbClr val="00823B"/>
              </a:solidFill>
            </a:endParaRPr>
          </a:p>
        </p:txBody>
      </p:sp>
      <p:pic>
        <p:nvPicPr>
          <p:cNvPr id="268293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圖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-269875"/>
            <a:ext cx="22034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標題 1">
            <a:extLst>
              <a:ext uri="{FF2B5EF4-FFF2-40B4-BE49-F238E27FC236}">
                <a16:creationId xmlns:a16="http://schemas.microsoft.com/office/drawing/2014/main" xmlns="" id="{36E1002E-F393-4713-B97D-01C2876A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  <a:cs typeface="文鼎勘亭流" pitchFamily="49" charset="-120"/>
              </a:rPr>
              <a:t>身心禪</a:t>
            </a:r>
            <a:endParaRPr lang="zh-HK" altLang="en-US" dirty="0">
              <a:latin typeface="+mn-ea"/>
              <a:ea typeface="+mn-ea"/>
              <a:cs typeface="文鼎勘亭流" pitchFamily="49" charset="-12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xmlns="" id="{60B4D2B8-38AB-49F6-BA3E-2E8CDCB475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693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808663"/>
            <a:ext cx="3670300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9318" name="文字方塊 1"/>
          <p:cNvSpPr txBox="1">
            <a:spLocks noChangeArrowheads="1"/>
          </p:cNvSpPr>
          <p:nvPr/>
        </p:nvSpPr>
        <p:spPr bwMode="auto">
          <a:xfrm>
            <a:off x="4332288" y="5113338"/>
            <a:ext cx="552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Arial" pitchFamily="34" charset="0"/>
              </a:rPr>
              <a:t>放下</a:t>
            </a:r>
            <a:endParaRPr lang="zh-HK" altLang="en-US" sz="24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69319" name="文字方塊 1"/>
          <p:cNvSpPr txBox="1">
            <a:spLocks noChangeArrowheads="1"/>
          </p:cNvSpPr>
          <p:nvPr/>
        </p:nvSpPr>
        <p:spPr bwMode="auto">
          <a:xfrm>
            <a:off x="4208463" y="4284663"/>
            <a:ext cx="800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684F00"/>
                </a:solidFill>
                <a:latin typeface="Arial" pitchFamily="34" charset="0"/>
              </a:rPr>
              <a:t>微笑</a:t>
            </a:r>
            <a:endParaRPr lang="en-US" altLang="zh-TW" sz="2400" b="1">
              <a:solidFill>
                <a:srgbClr val="684F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7030A0"/>
                </a:solidFill>
                <a:latin typeface="Arial" pitchFamily="34" charset="0"/>
              </a:rPr>
              <a:t>聆聽</a:t>
            </a:r>
            <a:endParaRPr lang="zh-HK" altLang="en-US" sz="2400" b="1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269320" name="文字方塊 1"/>
          <p:cNvSpPr txBox="1">
            <a:spLocks noChangeArrowheads="1"/>
          </p:cNvSpPr>
          <p:nvPr/>
        </p:nvSpPr>
        <p:spPr bwMode="auto">
          <a:xfrm>
            <a:off x="4325938" y="3914775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2400"/>
              <a:t>鬆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圖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-269875"/>
            <a:ext cx="22034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標題 1">
            <a:extLst>
              <a:ext uri="{FF2B5EF4-FFF2-40B4-BE49-F238E27FC236}">
                <a16:creationId xmlns:a16="http://schemas.microsoft.com/office/drawing/2014/main" xmlns="" id="{36E1002E-F393-4713-B97D-01C2876A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  <a:cs typeface="文鼎勘亭流" pitchFamily="49" charset="-120"/>
              </a:rPr>
              <a:t>身心禪</a:t>
            </a:r>
            <a:endParaRPr lang="zh-HK" altLang="en-US" dirty="0">
              <a:latin typeface="+mn-ea"/>
              <a:ea typeface="+mn-ea"/>
              <a:cs typeface="文鼎勘亭流" pitchFamily="49" charset="-12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xmlns="" id="{60B4D2B8-38AB-49F6-BA3E-2E8CDCB475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1365" name="文字方塊 1"/>
          <p:cNvSpPr txBox="1">
            <a:spLocks noChangeArrowheads="1"/>
          </p:cNvSpPr>
          <p:nvPr/>
        </p:nvSpPr>
        <p:spPr bwMode="auto">
          <a:xfrm>
            <a:off x="4332288" y="5113338"/>
            <a:ext cx="552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Arial" pitchFamily="34" charset="0"/>
              </a:rPr>
              <a:t>放下</a:t>
            </a:r>
            <a:endParaRPr lang="zh-HK" altLang="en-US" sz="24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71366" name="文字方塊 1"/>
          <p:cNvSpPr txBox="1">
            <a:spLocks noChangeArrowheads="1"/>
          </p:cNvSpPr>
          <p:nvPr/>
        </p:nvSpPr>
        <p:spPr bwMode="auto">
          <a:xfrm>
            <a:off x="4208463" y="4284663"/>
            <a:ext cx="800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684F00"/>
                </a:solidFill>
                <a:latin typeface="Arial" pitchFamily="34" charset="0"/>
              </a:rPr>
              <a:t>微笑</a:t>
            </a:r>
            <a:endParaRPr lang="en-US" altLang="zh-TW" sz="2400" b="1">
              <a:solidFill>
                <a:srgbClr val="684F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7030A0"/>
                </a:solidFill>
                <a:latin typeface="Arial" pitchFamily="34" charset="0"/>
              </a:rPr>
              <a:t>聆聽</a:t>
            </a:r>
            <a:endParaRPr lang="zh-HK" altLang="en-US" sz="2400" b="1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271367" name="文字方塊 1"/>
          <p:cNvSpPr txBox="1">
            <a:spLocks noChangeArrowheads="1"/>
          </p:cNvSpPr>
          <p:nvPr/>
        </p:nvSpPr>
        <p:spPr bwMode="auto">
          <a:xfrm>
            <a:off x="4325938" y="3914775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2400"/>
              <a:t>鬆</a:t>
            </a:r>
          </a:p>
        </p:txBody>
      </p:sp>
      <p:sp>
        <p:nvSpPr>
          <p:cNvPr id="271368" name="文字方塊 1"/>
          <p:cNvSpPr txBox="1">
            <a:spLocks noChangeArrowheads="1"/>
          </p:cNvSpPr>
          <p:nvPr/>
        </p:nvSpPr>
        <p:spPr bwMode="auto">
          <a:xfrm>
            <a:off x="2940050" y="5808663"/>
            <a:ext cx="3263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6000">
                <a:solidFill>
                  <a:srgbClr val="0000FF"/>
                </a:solidFill>
              </a:rPr>
              <a:t>心行合一</a:t>
            </a:r>
          </a:p>
        </p:txBody>
      </p:sp>
      <p:sp>
        <p:nvSpPr>
          <p:cNvPr id="271369" name="文字方塊 4"/>
          <p:cNvSpPr txBox="1">
            <a:spLocks noChangeArrowheads="1"/>
          </p:cNvSpPr>
          <p:nvPr/>
        </p:nvSpPr>
        <p:spPr bwMode="auto">
          <a:xfrm>
            <a:off x="25400" y="2413000"/>
            <a:ext cx="32623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6000">
                <a:solidFill>
                  <a:srgbClr val="0000FF"/>
                </a:solidFill>
              </a:rPr>
              <a:t>相空不異</a:t>
            </a:r>
          </a:p>
        </p:txBody>
      </p:sp>
      <p:sp>
        <p:nvSpPr>
          <p:cNvPr id="271370" name="文字方塊 5"/>
          <p:cNvSpPr txBox="1">
            <a:spLocks noChangeArrowheads="1"/>
          </p:cNvSpPr>
          <p:nvPr/>
        </p:nvSpPr>
        <p:spPr bwMode="auto">
          <a:xfrm>
            <a:off x="5848350" y="2413000"/>
            <a:ext cx="32623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6000">
                <a:solidFill>
                  <a:srgbClr val="0000FF"/>
                </a:solidFill>
              </a:rPr>
              <a:t>無我無求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7" descr="C:\Users\user\Dropbox\Photos\佛教圖片\medicine buddha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2476500"/>
            <a:ext cx="23114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1" name="圖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-269875"/>
            <a:ext cx="22034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標題 1">
            <a:extLst>
              <a:ext uri="{FF2B5EF4-FFF2-40B4-BE49-F238E27FC236}">
                <a16:creationId xmlns:a16="http://schemas.microsoft.com/office/drawing/2014/main" xmlns="" id="{36E1002E-F393-4713-B97D-01C2876A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  <a:cs typeface="文鼎勘亭流" pitchFamily="49" charset="-120"/>
              </a:rPr>
              <a:t>身心禪</a:t>
            </a:r>
            <a:endParaRPr lang="zh-HK" altLang="en-US" dirty="0">
              <a:latin typeface="+mn-ea"/>
              <a:ea typeface="+mn-ea"/>
              <a:cs typeface="文鼎勘亭流" pitchFamily="49" charset="-12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xmlns="" id="{60B4D2B8-38AB-49F6-BA3E-2E8CDCB475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73414" name="文字方塊 1"/>
          <p:cNvSpPr txBox="1">
            <a:spLocks noChangeArrowheads="1"/>
          </p:cNvSpPr>
          <p:nvPr/>
        </p:nvSpPr>
        <p:spPr bwMode="auto">
          <a:xfrm>
            <a:off x="4332288" y="5113338"/>
            <a:ext cx="552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Arial" pitchFamily="34" charset="0"/>
              </a:rPr>
              <a:t>放下</a:t>
            </a:r>
            <a:endParaRPr lang="zh-HK" altLang="en-US" sz="24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73415" name="文字方塊 1"/>
          <p:cNvSpPr txBox="1">
            <a:spLocks noChangeArrowheads="1"/>
          </p:cNvSpPr>
          <p:nvPr/>
        </p:nvSpPr>
        <p:spPr bwMode="auto">
          <a:xfrm>
            <a:off x="4208463" y="4284663"/>
            <a:ext cx="800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684F00"/>
                </a:solidFill>
                <a:latin typeface="Arial" pitchFamily="34" charset="0"/>
              </a:rPr>
              <a:t>微笑</a:t>
            </a:r>
            <a:endParaRPr lang="en-US" altLang="zh-TW" sz="2400" b="1">
              <a:solidFill>
                <a:srgbClr val="684F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7030A0"/>
                </a:solidFill>
                <a:latin typeface="Arial" pitchFamily="34" charset="0"/>
              </a:rPr>
              <a:t>聆聽</a:t>
            </a:r>
            <a:endParaRPr lang="zh-HK" altLang="en-US" sz="2400" b="1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273416" name="文字方塊 1"/>
          <p:cNvSpPr txBox="1">
            <a:spLocks noChangeArrowheads="1"/>
          </p:cNvSpPr>
          <p:nvPr/>
        </p:nvSpPr>
        <p:spPr bwMode="auto">
          <a:xfrm>
            <a:off x="4325938" y="3914775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2400"/>
              <a:t>鬆</a:t>
            </a:r>
          </a:p>
        </p:txBody>
      </p:sp>
      <p:sp>
        <p:nvSpPr>
          <p:cNvPr id="273417" name="文字方塊 1"/>
          <p:cNvSpPr txBox="1">
            <a:spLocks noChangeArrowheads="1"/>
          </p:cNvSpPr>
          <p:nvPr/>
        </p:nvSpPr>
        <p:spPr bwMode="auto">
          <a:xfrm>
            <a:off x="2711450" y="5924550"/>
            <a:ext cx="3711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6000">
                <a:solidFill>
                  <a:srgbClr val="0000FF"/>
                </a:solidFill>
              </a:rPr>
              <a:t>自力</a:t>
            </a:r>
            <a:r>
              <a:rPr lang="en-US" altLang="zh-TW" sz="6000">
                <a:solidFill>
                  <a:srgbClr val="0000FF"/>
                </a:solidFill>
              </a:rPr>
              <a:t>+</a:t>
            </a:r>
            <a:r>
              <a:rPr lang="zh-TW" altLang="en-US" sz="6000">
                <a:solidFill>
                  <a:srgbClr val="0000FF"/>
                </a:solidFill>
              </a:rPr>
              <a:t>他力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xmlns="" id="{87AD81EC-0E87-49CA-9A72-7D50EA856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effectLst/>
                <a:latin typeface="+mn-ea"/>
                <a:ea typeface="+mn-ea"/>
              </a:rPr>
              <a:t>身心禪</a:t>
            </a:r>
            <a:endParaRPr lang="zh-HK" altLang="en-US" sz="6600" dirty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275459" name="副標題 6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/>
            <a:r>
              <a:rPr lang="zh-TW" altLang="en-US" sz="5400" smtClean="0">
                <a:solidFill>
                  <a:srgbClr val="0000FF"/>
                </a:solidFill>
              </a:rPr>
              <a:t>綠色生活</a:t>
            </a:r>
            <a:r>
              <a:rPr lang="en-US" altLang="zh-TW" sz="5400" smtClean="0">
                <a:solidFill>
                  <a:srgbClr val="0000FF"/>
                </a:solidFill>
              </a:rPr>
              <a:t>	</a:t>
            </a:r>
            <a:r>
              <a:rPr lang="zh-TW" altLang="en-US" sz="5400" smtClean="0">
                <a:solidFill>
                  <a:srgbClr val="0000FF"/>
                </a:solidFill>
              </a:rPr>
              <a:t>自他淨土</a:t>
            </a:r>
            <a:endParaRPr lang="zh-HK" altLang="en-US" sz="5400" smtClean="0">
              <a:solidFill>
                <a:srgbClr val="0000FF"/>
              </a:solidFill>
            </a:endParaRPr>
          </a:p>
        </p:txBody>
      </p:sp>
      <p:pic>
        <p:nvPicPr>
          <p:cNvPr id="275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437063"/>
            <a:ext cx="18796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4437063"/>
            <a:ext cx="29908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37063"/>
            <a:ext cx="28003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3" name="圖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-47625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304800"/>
            <a:ext cx="29241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xmlns="" id="{D6B65144-3E9A-49A6-A9F4-5E30388B9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  <a:extLst/>
        </p:spPr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effectLst/>
                <a:latin typeface="+mn-ea"/>
                <a:ea typeface="+mn-ea"/>
              </a:rPr>
              <a:t>預防勝於治療</a:t>
            </a:r>
            <a:endParaRPr lang="zh-HK" altLang="en-US" sz="6600" dirty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277508" name="副標題 4"/>
          <p:cNvSpPr>
            <a:spLocks noGrp="1"/>
          </p:cNvSpPr>
          <p:nvPr>
            <p:ph type="subTitle" idx="1"/>
          </p:nvPr>
        </p:nvSpPr>
        <p:spPr>
          <a:xfrm>
            <a:off x="0" y="3228975"/>
            <a:ext cx="9144000" cy="1752600"/>
          </a:xfrm>
        </p:spPr>
        <p:txBody>
          <a:bodyPr/>
          <a:lstStyle/>
          <a:p>
            <a:pPr marR="0" algn="ctr"/>
            <a:r>
              <a:rPr lang="zh-TW" altLang="en-US" sz="5400" smtClean="0">
                <a:solidFill>
                  <a:srgbClr val="0000FF"/>
                </a:solidFill>
              </a:rPr>
              <a:t>「身心禪」疫苗</a:t>
            </a:r>
            <a:r>
              <a:rPr lang="zh-TW" altLang="en-US" sz="2800" smtClean="0">
                <a:solidFill>
                  <a:srgbClr val="00823B"/>
                </a:solidFill>
              </a:rPr>
              <a:t>對治</a:t>
            </a:r>
            <a:r>
              <a:rPr lang="zh-TW" altLang="en-US" sz="5400" smtClean="0">
                <a:solidFill>
                  <a:srgbClr val="0000FF"/>
                </a:solidFill>
              </a:rPr>
              <a:t>身心煩惱</a:t>
            </a:r>
            <a:endParaRPr lang="zh-HK" altLang="en-US" sz="5400" smtClean="0">
              <a:solidFill>
                <a:srgbClr val="0000FF"/>
              </a:solidFill>
            </a:endParaRPr>
          </a:p>
        </p:txBody>
      </p:sp>
      <p:sp>
        <p:nvSpPr>
          <p:cNvPr id="277509" name="AutoShape 5" descr="data:image/jpeg;base64,/9j/4AAQSkZJRgABAQAAAQABAAD/2wCEAAkGBxQQEBAUDxAPFBQQDw8PEA8QDQ8PEBAQFBQWFhQRFBQYHCggGBolGxQUITEiJSksLi4uFx8zODYsNzQtLisBCgoKDQ0NFBAPFCwcFBwsLDcwLCwsKywvLzctKywrLCsrLCwsLSw3LCwrLCwrKzUrLCw3LDgsLCwsLCwrKy0sM//AABEIAM4A9QMBIgACEQEDEQH/xAAcAAACAgMBAQAAAAAAAAAAAAAAAQIFAwQGBwj/xAA8EAACAQIEBAQDBAgGAwAAAAAAAQIDEQQSITEFQVFhBhMicTKBoVKRscEUI0JDYnLR8AckM1OC4aKy8f/EABgBAQEBAQEAAAAAAAAAAAAAAAABAgQD/8QAHxEBAQABBAIDAAAAAAAAAAAAAAERAgMxQRMiBBJR/9oADAMBAAIRAxEAPwD3EAACpx+CnCbrYa2fTzaLdo14r/1qJbS+T0s1uYDGxrQzQb5qUWrShJbxkuTT5Gyyrx+BlGfnYeyqWWeDdoV4r9mXSS5S+T02C1A1OH46NaOaN003GcJLLOE1vCS5NG2AAAAAAAAAAAAAAAAAAAmzFOr0Ay3FmMKmPMBlzDuYsxHOBsAYYVeplQDAAAAAAIsiyTIgCEMAMgAAAAABVcRwElPzsPZVUkpRbtCvBfsT6Pe0uV+aujY4bj41o3V1KLcalOStOnNbxkuT29001o0zcZV8S4fLN52HajWirNPSFaC/d1Pyluu6umFoM0eG8QjWi7JxlB5alKWk6c+cX/VaPdaG7cBgAAAAAAAAACYxSYGviq1tFu/wNVTNWeIzSb6v6AqpVbmcaqGp5gZwNzOJ1DVVQPMA2c5s4arfTmvwKzOSo18sk+9n7MC5ASGRAACYCZFjIsBoAQAZAAAAAAAExgBy/jilUp0J4nCZlWoxvNwXqqUFrONrPM0ryV07a23ZS+G/8QozUVibZXa2IgtF2qQW3utH0PQJI8L8c8ElwvGZqS/y2JblT+zTqbzotclzXZ25HRsfTV6a5z25fkzc0++3eOunuGHxEakVKnKMoyV4yi1KLXVNGW54TwzxFWw8X+h1GpVPSqTiqizvZ5Ho/c9owuNzQg3u4Rb0a1a1sjO9s+O85la+Pv8Am05xixvga8MQm7dN+xnTPF0GAAAGDHTtTqPpCX4GcwYyGanNfahJL3aYHMRqmRVirhWMirFaWSqElVK9ViSrAbyqD800VVDzgN3zDHOqazrEM+ZpL9ppL56AdnSei9l+BMjBWS7aEiMgTGRYCZEbEgGAABkASGAAAAAAAAUXjPgKx+DrUPQpTinTnNNqnVi04z010t9S9MGNqONOclvGEmvdJsDx3w34cq4HGWc4VJUpOLqqm5Qayq8VGXPVq/ZnpXC6Hlxs0lf6JHPYPi9KL0km3/d/76lvTxfmLc1bbyTTNMxJiM9STjLMr73RZ4LFqS/FdO67FLguK0qs6tFVIynRaVRJu8JNXtfa9mrpbXVzLKLpyuvkzKujTGV2Cxqa1+a6d12LBMIYmMAPP+M0XRrzjybzx/ll/wB3XyNWNY63xTwp16Wamv1lO7ivtR5x/p3RwEa9t/YrUW0axNVirjXJquVVmqoecVyrD84DfdYsfDlDza2Z/DT9T7y/ZX4v5FDhlKrOMKavKWy6dW3ySPQeE4BUKcYLV7ylzlJ7v++hKlbqGAEZBFkmRAixIGNAK4AAGUAAAAAAAAVgGJoBgeb+NfCMqbliMGnbWVWhFbc3OmunWPzXQ5bDcWr1/wBVSqKjBpeZXUk6srr4KXKN/tvbkrnuDR55428HNOWJwUXm+KrQivi5udNdesefLXetSvNkquDrxs3CcG1CULtSTbdo3+JSabyt3nbPUaSSPROBcaXEIxcKvk14Rh5kFLPCdLMvVHrFtSSlZap7qzfFQi8ZLLiKkY04RlGnTjFttySvKq3ZuN0nkVr21b2K2tCpg60ZZnGUGqkKm+baOdu2rkmoNpXesKaWrA9pqxcJadbplngMdfR//O67HJ+FfE8MbDJUyxrRTzw65WlKUOqTaulfK3lbuZ3xelGUrVPgmoppaTdr3hbdb69iYR3CYyl4XxNSS10/Dv7FrUrKMbt6BGRnGeMuC03erSlGNTedP/d7pcpfiWGP4rKV1F5V2er92UtSF2VZHJea1uSWIL/EYFS3RqvhMe5WlYsQWnBeFVcXJ5LRjF2lUlsuyXNmWlwuK5X9ywwsZU2nCTi1p6XbToQdZwfg9PDRtBXk7ZqktZS/ouxYopcBxWW1VJ/xLR/NFzCaaTWzIwkAEbgSIMkJgRAAABDEBkGRGAwEgYBcGFhgIYmJASE0MQHA+NvBjm5YjBRtUvmq0Y6eZ1nBfb7c/ffz7BUYV3L9JnOU2nGn6nCNBc1TS2b1Tl8WrSaPf2ee/wCInhiLX6Th1lqN2qRjZRqNrSXaenz59StSvJuKTqYGpHJPLUjZ05xcVaKTUZKO1kr2j8Ec2uaTZf8Ahfj0a83HFNyqN3u+Umn6l00b05K2iOexOEg7qSd5NOVSTvUlNX1k3zT5bLTQpM/ly9Du4yspR113dn9bX7y6FiV7ZhsTKhNJu8d1JbM6RYt1afpd7a5f6HlXhfxOqlPyaqu7Ozvv0a9/yutDrOD4ycZKOr1SzKLjF77Xb2S1LYzG3UxlpWZt05XRj4xw51o56P8AqRs5Q5VF1Xcx4OXpV9+aZlttuIKmEWZYsCMaZkSsSiauMrZUBv0ZItcDiMrs9n9H1OTwONvIv6M7gdEhmtgquaOu60f5GwyMgiyQmBEBMYAIAAyDIthcBhcQANiQhsCQrkbjAdxAAAYMZho1acoT2kmn1XRruZwA8O8YcAcatSLis635KpFrSSfW3P5HG4inFQcZ5YxStpH4X0Stve2lj6I8TcDWKgmtKkPgl9pc4Ps/ozzrH+EaWJcXOU6UotqTgoqTtplknzVtzUrXLyqnSlFqUcy1zRvdSa673vptu+yPRvA/iqMl5dZ300vZvK/2otez7OztdamxxXwUqFCo6MfPvGzjJxU3qnZS2tom1bW3M89xuAqYeUJPd2kpQzNKb3Se99LdZWfwxQtST9e7J5bSi7xesZIniKCqrNDSe8o8p913PM/D3iaVek6E6jg5K/pnlzrlKMl8L9t7O10j0WhJxjCV73jF5k7q9tfrciteFTqbNORkxVBVVmhpNbxW011Xc06UwN6LK7jD9LNyMjW4jrF+wHPcJrvPd7OTinybVm1/5L7ztMFU0Ry2Bo3wtaXOji6cu+WpDI/ql9xf8NqXSA6HAVbS7S0+fItSgpMu6NTNFPqiJWS5EACI2GgYkANAMQExAADECAAAQ2AAAAMVxAA7iBgAXOV8XcPa/XU1p+9S5dJ/k/kdVcTV9Hs+QHnuB4k16ZO6Oc8W8I8yeWjKnGNdSlUjKOZpxcczpx2u1Ln9bnccc8Jt3nhWl1ot2X/B8vZnO4nwVisRlkmqM6GadOU5XU5NL9W1FvR2WvLuVrMeWcX4ZPDVLxzZXK8Z8797a3+rs7Widj4J8X3tSru9129X8StopfR62vYlicB+lTlDFKcKtFtVMK7RjKVvjf29HpyafM4vi/CZ4etGMLydST8tRzOo3fay1btbVb2fwoD2uOLjGcVGd8yzRaUtve1r9r3NjEUVUWaGk+a5T7rucH4ervLS/SrSalGUsr1vH4W2tMy5tW5rY7dSy2lB3jLVSXIK1oViOKqekz4ynnWaPxrdL9v27lQqrm9U0unP5gbXAbOljYSUrVqSUGl+8jms/k2iy4RTcYq9tN7GtwyPq91Y3KNTIv5vSvv1f0CLaOxZcKf6qPdyt7ZmU+e0H7F9haeWEF0il87akSswgAITAGAAAAAAMQAArhcBsBBcB3BiuADAiwAkJsQAMBXBMBiuBp8UrZaUusvSvnv9LgcL4owaxNR1IvJVi/1VT+HlCXWP4brvz2EpxnObdNQxSVql9ZTXLLLnHpbQ6vFROd4xh1Ozi8tSHwVFuuz6x7Gm2pXo3blBer9qH2u67/ib/BOMeXpLWEtHF8n26M1MLifOvGSyVoLWPKa+1F81uaVe+du1nfWO2a3P3IOzq6WkneD1TW/z6EqmRxut2yh4TjpNKEWmpb5tornLtYv8JhXVb8pemOizaXtzfd7hDozUPU9Ldru/RIMHRqVamepp9mPKMeSNilw1xeaq1psk/TFf3zNnCYqMnaOyA3Y0r5V1lFP2ui/uUa5Po017ouYyuk+quRKmArgEMQxAMAAAuIAsAAMiwAAEAxXFcVwJAJiuAwuRuFwJXFcSkK5VSuUvGa15W5RX1e/5FtVqZU2+Suczial22+d2/cCvxctylnS8yT6Lfv2LDH1NydKhaK9rvu+bDSmxnDHVtk9M4a05r9l9O6fNG0uE1K1OLqxhCpFWbjLMp25ruXuHoKKSfxS1ypXk+yRa4bhTl/q3jH/bi/U/5pLZdkEy4Coo4dNx9VS3w7X9+g+F+JJ04vNdpyb9K1i3vFoyeIcD5WKrRirLPmS/hklJW++3yKetR5xtfmntLs+5VXuI488SlGm3lejvu+x0PA8OoRVzlfDHDbydSSaT2i9H7s6/NlWhBZqaLPh9S8PZtfmvxOWde3M3ODcZipunK/qatK6sn0a/MMunQEEwIjImMjFjAYAACQwQAAmMTAiyLHJkGwGmJiuJsqpXC5C4mwJXHcxXE5gZMwXMOYXmAanGcTlSj11fsv7+hQVqxtccrXqP+GMV+f5lNWqBWHFO5m4IqlatGnm9CTlNqKzKC0tm7tpGjWqHUeFMJ5dJzfxVrS7+Wvh++7fzQVd4XCwpfBFK+73k/dvUzqRgzhmDLkvGtH/MQl9uir+8ZSX4NHPKisyb2vr3RfeLsQpV4pfu6eV/zNtv8iluGosHirL0koY3qynrSaXp36dTXzVG+iW6ta/bsUX2L4gox0d5PZX+rDhUG5J973KzA4Nyd0nrvfe/NHXcDwPqXSNnL8VH3f4e5B1dL4Y33yq/vYkmYs5KLDLPAmY6ZNEQwAAAAAAExgwMUiDMkzEwBkWwEyqTYmxNkWwBsi2RbIyYDciEpkJTMW9wqlx95Sb6sqsQzocXCWtlH7imxC11jb2A0sDhvNrQg9m25fyrV/ft8ztFV/6RyWDmqdVS20kve5brF3BVv5xgxeNyQclutvd7FdPFFbxLFNxaXv8AcBXYpuUm3q273e7MLizboSU9TK6N+dvYqtOlC3xK17KLf2unubVHC83877febdHAxaamlJNWaksya6NM38Jw2jHXyo3W2Zyml7KTaRBHh2DdS2TSPOq1p/w+0/odHhqUYRUY7fe23u2+bNaFUzxmEbMGZ4GpCRt0WEZ4omRRIiAAAAAAAAYCYGOZhbM0mYJAJibBiKpNmNk2yEgIsxTZkZjkFataRqUcZq0+puVI7lDxPBu+aErP6MC2q10VWNkiolj6sdHkfzkReer8Ukl0jfX5hS8zPO62Wi79yxpbEcPhEjbjRKMVzDUhc3lTEqYRRVaDi7x0f0fuZ8PjVtL0vvs/ZlnKgjDPBRlukFZaeJS5occcnJRTv1say4TDp9Wb2EwcYfCkgiyoSNqEjWpqxngQbdJm9RNGiiwooIzIkJIZE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77510" name="AutoShape 7" descr="data:image/jpeg;base64,/9j/4AAQSkZJRgABAQAAAQABAAD/2wCEAAkGBxQQEBAUDxAPFBQQDw8PEA8QDQ8PEBAQFBQWFhQRFBQYHCggGBolGxQUITEiJSksLi4uFx8zODYsNzQtLisBCgoKDQ0NFBAPFCwcFBwsLDcwLCwsKywvLzctKywrLCsrLCwsLSw3LCwrLCwrKzUrLCw3LDgsLCwsLCwrKy0sM//AABEIAM4A9QMBIgACEQEDEQH/xAAcAAACAgMBAQAAAAAAAAAAAAAAAQIFAwQGBwj/xAA8EAACAQIEBAQDBAgGAwAAAAAAAQIDEQQSITEFQVFhBhMicTKBoVKRscEUI0JDYnLR8AckM1OC4aKy8f/EABgBAQEBAQEAAAAAAAAAAAAAAAABAgQD/8QAHxEBAQABBAIDAAAAAAAAAAAAAAERAgMxQRMiBBJR/9oADAMBAAIRAxEAPwD3EAACpx+CnCbrYa2fTzaLdo14r/1qJbS+T0s1uYDGxrQzQb5qUWrShJbxkuTT5Gyyrx+BlGfnYeyqWWeDdoV4r9mXSS5S+T02C1A1OH46NaOaN003GcJLLOE1vCS5NG2AAAAAAAAAAAAAAAAAAAmzFOr0Ay3FmMKmPMBlzDuYsxHOBsAYYVeplQDAAAAAAIsiyTIgCEMAMgAAAAABVcRwElPzsPZVUkpRbtCvBfsT6Pe0uV+aujY4bj41o3V1KLcalOStOnNbxkuT29001o0zcZV8S4fLN52HajWirNPSFaC/d1Pyluu6umFoM0eG8QjWi7JxlB5alKWk6c+cX/VaPdaG7cBgAAAAAAAAACYxSYGviq1tFu/wNVTNWeIzSb6v6AqpVbmcaqGp5gZwNzOJ1DVVQPMA2c5s4arfTmvwKzOSo18sk+9n7MC5ASGRAACYCZFjIsBoAQAZAAAAAAAExgBy/jilUp0J4nCZlWoxvNwXqqUFrONrPM0ryV07a23ZS+G/8QozUVibZXa2IgtF2qQW3utH0PQJI8L8c8ElwvGZqS/y2JblT+zTqbzotclzXZ25HRsfTV6a5z25fkzc0++3eOunuGHxEakVKnKMoyV4yi1KLXVNGW54TwzxFWw8X+h1GpVPSqTiqizvZ5Ho/c9owuNzQg3u4Rb0a1a1sjO9s+O85la+Pv8Am05xixvga8MQm7dN+xnTPF0GAAAGDHTtTqPpCX4GcwYyGanNfahJL3aYHMRqmRVirhWMirFaWSqElVK9ViSrAbyqD800VVDzgN3zDHOqazrEM+ZpL9ppL56AdnSei9l+BMjBWS7aEiMgTGRYCZEbEgGAABkASGAAAAAAAAUXjPgKx+DrUPQpTinTnNNqnVi04z010t9S9MGNqONOclvGEmvdJsDx3w34cq4HGWc4VJUpOLqqm5Qayq8VGXPVq/ZnpXC6Hlxs0lf6JHPYPi9KL0km3/d/76lvTxfmLc1bbyTTNMxJiM9STjLMr73RZ4LFqS/FdO67FLguK0qs6tFVIynRaVRJu8JNXtfa9mrpbXVzLKLpyuvkzKujTGV2Cxqa1+a6d12LBMIYmMAPP+M0XRrzjybzx/ll/wB3XyNWNY63xTwp16Wamv1lO7ivtR5x/p3RwEa9t/YrUW0axNVirjXJquVVmqoecVyrD84DfdYsfDlDza2Z/DT9T7y/ZX4v5FDhlKrOMKavKWy6dW3ySPQeE4BUKcYLV7ylzlJ7v++hKlbqGAEZBFkmRAixIGNAK4AAGUAAAAAAAAVgGJoBgeb+NfCMqbliMGnbWVWhFbc3OmunWPzXQ5bDcWr1/wBVSqKjBpeZXUk6srr4KXKN/tvbkrnuDR55428HNOWJwUXm+KrQivi5udNdesefLXetSvNkquDrxs3CcG1CULtSTbdo3+JSabyt3nbPUaSSPROBcaXEIxcKvk14Rh5kFLPCdLMvVHrFtSSlZap7qzfFQi8ZLLiKkY04RlGnTjFttySvKq3ZuN0nkVr21b2K2tCpg60ZZnGUGqkKm+baOdu2rkmoNpXesKaWrA9pqxcJadbplngMdfR//O67HJ+FfE8MbDJUyxrRTzw65WlKUOqTaulfK3lbuZ3xelGUrVPgmoppaTdr3hbdb69iYR3CYyl4XxNSS10/Dv7FrUrKMbt6BGRnGeMuC03erSlGNTedP/d7pcpfiWGP4rKV1F5V2er92UtSF2VZHJea1uSWIL/EYFS3RqvhMe5WlYsQWnBeFVcXJ5LRjF2lUlsuyXNmWlwuK5X9ywwsZU2nCTi1p6XbToQdZwfg9PDRtBXk7ZqktZS/ouxYopcBxWW1VJ/xLR/NFzCaaTWzIwkAEbgSIMkJgRAAABDEBkGRGAwEgYBcGFhgIYmJASE0MQHA+NvBjm5YjBRtUvmq0Y6eZ1nBfb7c/ffz7BUYV3L9JnOU2nGn6nCNBc1TS2b1Tl8WrSaPf2ee/wCInhiLX6Th1lqN2qRjZRqNrSXaenz59StSvJuKTqYGpHJPLUjZ05xcVaKTUZKO1kr2j8Ec2uaTZf8Ahfj0a83HFNyqN3u+Umn6l00b05K2iOexOEg7qSd5NOVSTvUlNX1k3zT5bLTQpM/ly9Du4yspR113dn9bX7y6FiV7ZhsTKhNJu8d1JbM6RYt1afpd7a5f6HlXhfxOqlPyaqu7Ozvv0a9/yutDrOD4ycZKOr1SzKLjF77Xb2S1LYzG3UxlpWZt05XRj4xw51o56P8AqRs5Q5VF1Xcx4OXpV9+aZlttuIKmEWZYsCMaZkSsSiauMrZUBv0ZItcDiMrs9n9H1OTwONvIv6M7gdEhmtgquaOu60f5GwyMgiyQmBEBMYAIAAyDIthcBhcQANiQhsCQrkbjAdxAAAYMZho1acoT2kmn1XRruZwA8O8YcAcatSLis635KpFrSSfW3P5HG4inFQcZ5YxStpH4X0Stve2lj6I8TcDWKgmtKkPgl9pc4Ps/ozzrH+EaWJcXOU6UotqTgoqTtplknzVtzUrXLyqnSlFqUcy1zRvdSa673vptu+yPRvA/iqMl5dZ300vZvK/2otez7OztdamxxXwUqFCo6MfPvGzjJxU3qnZS2tom1bW3M89xuAqYeUJPd2kpQzNKb3Se99LdZWfwxQtST9e7J5bSi7xesZIniKCqrNDSe8o8p913PM/D3iaVek6E6jg5K/pnlzrlKMl8L9t7O10j0WhJxjCV73jF5k7q9tfrciteFTqbNORkxVBVVmhpNbxW011Xc06UwN6LK7jD9LNyMjW4jrF+wHPcJrvPd7OTinybVm1/5L7ztMFU0Ry2Bo3wtaXOji6cu+WpDI/ql9xf8NqXSA6HAVbS7S0+fItSgpMu6NTNFPqiJWS5EACI2GgYkANAMQExAADECAAAQ2AAAAMVxAA7iBgAXOV8XcPa/XU1p+9S5dJ/k/kdVcTV9Hs+QHnuB4k16ZO6Oc8W8I8yeWjKnGNdSlUjKOZpxcczpx2u1Ln9bnccc8Jt3nhWl1ot2X/B8vZnO4nwVisRlkmqM6GadOU5XU5NL9W1FvR2WvLuVrMeWcX4ZPDVLxzZXK8Z8797a3+rs7Widj4J8X3tSru9129X8StopfR62vYlicB+lTlDFKcKtFtVMK7RjKVvjf29HpyafM4vi/CZ4etGMLydST8tRzOo3fay1btbVb2fwoD2uOLjGcVGd8yzRaUtve1r9r3NjEUVUWaGk+a5T7rucH4ervLS/SrSalGUsr1vH4W2tMy5tW5rY7dSy2lB3jLVSXIK1oViOKqekz4ynnWaPxrdL9v27lQqrm9U0unP5gbXAbOljYSUrVqSUGl+8jms/k2iy4RTcYq9tN7GtwyPq91Y3KNTIv5vSvv1f0CLaOxZcKf6qPdyt7ZmU+e0H7F9haeWEF0il87akSswgAITAGAAAAAAMQAArhcBsBBcB3BiuADAiwAkJsQAMBXBMBiuBp8UrZaUusvSvnv9LgcL4owaxNR1IvJVi/1VT+HlCXWP4brvz2EpxnObdNQxSVql9ZTXLLLnHpbQ6vFROd4xh1Ozi8tSHwVFuuz6x7Gm2pXo3blBer9qH2u67/ib/BOMeXpLWEtHF8n26M1MLifOvGSyVoLWPKa+1F81uaVe+du1nfWO2a3P3IOzq6WkneD1TW/z6EqmRxut2yh4TjpNKEWmpb5tornLtYv8JhXVb8pemOizaXtzfd7hDozUPU9Ldru/RIMHRqVamepp9mPKMeSNilw1xeaq1psk/TFf3zNnCYqMnaOyA3Y0r5V1lFP2ui/uUa5Po017ouYyuk+quRKmArgEMQxAMAAAuIAsAAMiwAAEAxXFcVwJAJiuAwuRuFwJXFcSkK5VSuUvGa15W5RX1e/5FtVqZU2+Suczial22+d2/cCvxctylnS8yT6Lfv2LDH1NydKhaK9rvu+bDSmxnDHVtk9M4a05r9l9O6fNG0uE1K1OLqxhCpFWbjLMp25ruXuHoKKSfxS1ypXk+yRa4bhTl/q3jH/bi/U/5pLZdkEy4Coo4dNx9VS3w7X9+g+F+JJ04vNdpyb9K1i3vFoyeIcD5WKrRirLPmS/hklJW++3yKetR5xtfmntLs+5VXuI488SlGm3lejvu+x0PA8OoRVzlfDHDbydSSaT2i9H7s6/NlWhBZqaLPh9S8PZtfmvxOWde3M3ODcZipunK/qatK6sn0a/MMunQEEwIjImMjFjAYAACQwQAAmMTAiyLHJkGwGmJiuJsqpXC5C4mwJXHcxXE5gZMwXMOYXmAanGcTlSj11fsv7+hQVqxtccrXqP+GMV+f5lNWqBWHFO5m4IqlatGnm9CTlNqKzKC0tm7tpGjWqHUeFMJ5dJzfxVrS7+Wvh++7fzQVd4XCwpfBFK+73k/dvUzqRgzhmDLkvGtH/MQl9uir+8ZSX4NHPKisyb2vr3RfeLsQpV4pfu6eV/zNtv8iluGosHirL0koY3qynrSaXp36dTXzVG+iW6ta/bsUX2L4gox0d5PZX+rDhUG5J973KzA4Nyd0nrvfe/NHXcDwPqXSNnL8VH3f4e5B1dL4Y33yq/vYkmYs5KLDLPAmY6ZNEQwAAAAAAExgwMUiDMkzEwBkWwEyqTYmxNkWwBsi2RbIyYDciEpkJTMW9wqlx95Sb6sqsQzocXCWtlH7imxC11jb2A0sDhvNrQg9m25fyrV/ft8ztFV/6RyWDmqdVS20kve5brF3BVv5xgxeNyQclutvd7FdPFFbxLFNxaXv8AcBXYpuUm3q273e7MLizboSU9TK6N+dvYqtOlC3xK17KLf2unubVHC83877febdHAxaamlJNWaksya6NM38Jw2jHXyo3W2Zyml7KTaRBHh2DdS2TSPOq1p/w+0/odHhqUYRUY7fe23u2+bNaFUzxmEbMGZ4GpCRt0WEZ4omRRIiAAAAAAAAYCYGOZhbM0mYJAJibBiKpNmNk2yEgIsxTZkZjkFataRqUcZq0+puVI7lDxPBu+aErP6MC2q10VWNkiolj6sdHkfzkReer8Ukl0jfX5hS8zPO62Wi79yxpbEcPhEjbjRKMVzDUhc3lTEqYRRVaDi7x0f0fuZ8PjVtL0vvs/ZlnKgjDPBRlukFZaeJS5occcnJRTv1say4TDp9Wb2EwcYfCkgiyoSNqEjWpqxngQbdJm9RNGiiwooIzIkJIZEAAAH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77511" name="AutoShape 9" descr="data:image/jpeg;base64,/9j/4AAQSkZJRgABAQAAAQABAAD/2wCEAAkGBxQQEBAUDxAPFBQQDw8PEA8QDQ8PEBAQFBQWFhQRFBQYHCggGBolGxQUITEiJSksLi4uFx8zODYsNzQtLisBCgoKDQ0NFBAPFCwcFBwsLDcwLCwsKywvLzctKywrLCsrLCwsLSw3LCwrLCwrKzUrLCw3LDgsLCwsLCwrKy0sM//AABEIAM4A9QMBIgACEQEDEQH/xAAcAAACAgMBAQAAAAAAAAAAAAAAAQIFAwQGBwj/xAA8EAACAQIEBAQDBAgGAwAAAAAAAQIDEQQSITEFQVFhBhMicTKBoVKRscEUI0JDYnLR8AckM1OC4aKy8f/EABgBAQEBAQEAAAAAAAAAAAAAAAABAgQD/8QAHxEBAQABBAIDAAAAAAAAAAAAAAERAgMxQRMiBBJR/9oADAMBAAIRAxEAPwD3EAACpx+CnCbrYa2fTzaLdo14r/1qJbS+T0s1uYDGxrQzQb5qUWrShJbxkuTT5Gyyrx+BlGfnYeyqWWeDdoV4r9mXSS5S+T02C1A1OH46NaOaN003GcJLLOE1vCS5NG2AAAAAAAAAAAAAAAAAAAmzFOr0Ay3FmMKmPMBlzDuYsxHOBsAYYVeplQDAAAAAAIsiyTIgCEMAMgAAAAABVcRwElPzsPZVUkpRbtCvBfsT6Pe0uV+aujY4bj41o3V1KLcalOStOnNbxkuT29001o0zcZV8S4fLN52HajWirNPSFaC/d1Pyluu6umFoM0eG8QjWi7JxlB5alKWk6c+cX/VaPdaG7cBgAAAAAAAAACYxSYGviq1tFu/wNVTNWeIzSb6v6AqpVbmcaqGp5gZwNzOJ1DVVQPMA2c5s4arfTmvwKzOSo18sk+9n7MC5ASGRAACYCZFjIsBoAQAZAAAAAAAExgBy/jilUp0J4nCZlWoxvNwXqqUFrONrPM0ryV07a23ZS+G/8QozUVibZXa2IgtF2qQW3utH0PQJI8L8c8ElwvGZqS/y2JblT+zTqbzotclzXZ25HRsfTV6a5z25fkzc0++3eOunuGHxEakVKnKMoyV4yi1KLXVNGW54TwzxFWw8X+h1GpVPSqTiqizvZ5Ho/c9owuNzQg3u4Rb0a1a1sjO9s+O85la+Pv8Am05xixvga8MQm7dN+xnTPF0GAAAGDHTtTqPpCX4GcwYyGanNfahJL3aYHMRqmRVirhWMirFaWSqElVK9ViSrAbyqD800VVDzgN3zDHOqazrEM+ZpL9ppL56AdnSei9l+BMjBWS7aEiMgTGRYCZEbEgGAABkASGAAAAAAAAUXjPgKx+DrUPQpTinTnNNqnVi04z010t9S9MGNqONOclvGEmvdJsDx3w34cq4HGWc4VJUpOLqqm5Qayq8VGXPVq/ZnpXC6Hlxs0lf6JHPYPi9KL0km3/d/76lvTxfmLc1bbyTTNMxJiM9STjLMr73RZ4LFqS/FdO67FLguK0qs6tFVIynRaVRJu8JNXtfa9mrpbXVzLKLpyuvkzKujTGV2Cxqa1+a6d12LBMIYmMAPP+M0XRrzjybzx/ll/wB3XyNWNY63xTwp16Wamv1lO7ivtR5x/p3RwEa9t/YrUW0axNVirjXJquVVmqoecVyrD84DfdYsfDlDza2Z/DT9T7y/ZX4v5FDhlKrOMKavKWy6dW3ySPQeE4BUKcYLV7ylzlJ7v++hKlbqGAEZBFkmRAixIGNAK4AAGUAAAAAAAAVgGJoBgeb+NfCMqbliMGnbWVWhFbc3OmunWPzXQ5bDcWr1/wBVSqKjBpeZXUk6srr4KXKN/tvbkrnuDR55428HNOWJwUXm+KrQivi5udNdesefLXetSvNkquDrxs3CcG1CULtSTbdo3+JSabyt3nbPUaSSPROBcaXEIxcKvk14Rh5kFLPCdLMvVHrFtSSlZap7qzfFQi8ZLLiKkY04RlGnTjFttySvKq3ZuN0nkVr21b2K2tCpg60ZZnGUGqkKm+baOdu2rkmoNpXesKaWrA9pqxcJadbplngMdfR//O67HJ+FfE8MbDJUyxrRTzw65WlKUOqTaulfK3lbuZ3xelGUrVPgmoppaTdr3hbdb69iYR3CYyl4XxNSS10/Dv7FrUrKMbt6BGRnGeMuC03erSlGNTedP/d7pcpfiWGP4rKV1F5V2er92UtSF2VZHJea1uSWIL/EYFS3RqvhMe5WlYsQWnBeFVcXJ5LRjF2lUlsuyXNmWlwuK5X9ywwsZU2nCTi1p6XbToQdZwfg9PDRtBXk7ZqktZS/ouxYopcBxWW1VJ/xLR/NFzCaaTWzIwkAEbgSIMkJgRAAABDEBkGRGAwEgYBcGFhgIYmJASE0MQHA+NvBjm5YjBRtUvmq0Y6eZ1nBfb7c/ffz7BUYV3L9JnOU2nGn6nCNBc1TS2b1Tl8WrSaPf2ee/wCInhiLX6Th1lqN2qRjZRqNrSXaenz59StSvJuKTqYGpHJPLUjZ05xcVaKTUZKO1kr2j8Ec2uaTZf8Ahfj0a83HFNyqN3u+Umn6l00b05K2iOexOEg7qSd5NOVSTvUlNX1k3zT5bLTQpM/ly9Du4yspR113dn9bX7y6FiV7ZhsTKhNJu8d1JbM6RYt1afpd7a5f6HlXhfxOqlPyaqu7Ozvv0a9/yutDrOD4ycZKOr1SzKLjF77Xb2S1LYzG3UxlpWZt05XRj4xw51o56P8AqRs5Q5VF1Xcx4OXpV9+aZlttuIKmEWZYsCMaZkSsSiauMrZUBv0ZItcDiMrs9n9H1OTwONvIv6M7gdEhmtgquaOu60f5GwyMgiyQmBEBMYAIAAyDIthcBhcQANiQhsCQrkbjAdxAAAYMZho1acoT2kmn1XRruZwA8O8YcAcatSLis635KpFrSSfW3P5HG4inFQcZ5YxStpH4X0Stve2lj6I8TcDWKgmtKkPgl9pc4Ps/ozzrH+EaWJcXOU6UotqTgoqTtplknzVtzUrXLyqnSlFqUcy1zRvdSa673vptu+yPRvA/iqMl5dZ300vZvK/2otez7OztdamxxXwUqFCo6MfPvGzjJxU3qnZS2tom1bW3M89xuAqYeUJPd2kpQzNKb3Se99LdZWfwxQtST9e7J5bSi7xesZIniKCqrNDSe8o8p913PM/D3iaVek6E6jg5K/pnlzrlKMl8L9t7O10j0WhJxjCV73jF5k7q9tfrciteFTqbNORkxVBVVmhpNbxW011Xc06UwN6LK7jD9LNyMjW4jrF+wHPcJrvPd7OTinybVm1/5L7ztMFU0Ry2Bo3wtaXOji6cu+WpDI/ql9xf8NqXSA6HAVbS7S0+fItSgpMu6NTNFPqiJWS5EACI2GgYkANAMQExAADECAAAQ2AAAAMVxAA7iBgAXOV8XcPa/XU1p+9S5dJ/k/kdVcTV9Hs+QHnuB4k16ZO6Oc8W8I8yeWjKnGNdSlUjKOZpxcczpx2u1Ln9bnccc8Jt3nhWl1ot2X/B8vZnO4nwVisRlkmqM6GadOU5XU5NL9W1FvR2WvLuVrMeWcX4ZPDVLxzZXK8Z8797a3+rs7Widj4J8X3tSru9129X8StopfR62vYlicB+lTlDFKcKtFtVMK7RjKVvjf29HpyafM4vi/CZ4etGMLydST8tRzOo3fay1btbVb2fwoD2uOLjGcVGd8yzRaUtve1r9r3NjEUVUWaGk+a5T7rucH4ervLS/SrSalGUsr1vH4W2tMy5tW5rY7dSy2lB3jLVSXIK1oViOKqekz4ynnWaPxrdL9v27lQqrm9U0unP5gbXAbOljYSUrVqSUGl+8jms/k2iy4RTcYq9tN7GtwyPq91Y3KNTIv5vSvv1f0CLaOxZcKf6qPdyt7ZmU+e0H7F9haeWEF0il87akSswgAITAGAAAAAAMQAArhcBsBBcB3BiuADAiwAkJsQAMBXBMBiuBp8UrZaUusvSvnv9LgcL4owaxNR1IvJVi/1VT+HlCXWP4brvz2EpxnObdNQxSVql9ZTXLLLnHpbQ6vFROd4xh1Ozi8tSHwVFuuz6x7Gm2pXo3blBer9qH2u67/ib/BOMeXpLWEtHF8n26M1MLifOvGSyVoLWPKa+1F81uaVe+du1nfWO2a3P3IOzq6WkneD1TW/z6EqmRxut2yh4TjpNKEWmpb5tornLtYv8JhXVb8pemOizaXtzfd7hDozUPU9Ldru/RIMHRqVamepp9mPKMeSNilw1xeaq1psk/TFf3zNnCYqMnaOyA3Y0r5V1lFP2ui/uUa5Po017ouYyuk+quRKmArgEMQxAMAAAuIAsAAMiwAAEAxXFcVwJAJiuAwuRuFwJXFcSkK5VSuUvGa15W5RX1e/5FtVqZU2+Suczial22+d2/cCvxctylnS8yT6Lfv2LDH1NydKhaK9rvu+bDSmxnDHVtk9M4a05r9l9O6fNG0uE1K1OLqxhCpFWbjLMp25ruXuHoKKSfxS1ypXk+yRa4bhTl/q3jH/bi/U/5pLZdkEy4Coo4dNx9VS3w7X9+g+F+JJ04vNdpyb9K1i3vFoyeIcD5WKrRirLPmS/hklJW++3yKetR5xtfmntLs+5VXuI488SlGm3lejvu+x0PA8OoRVzlfDHDbydSSaT2i9H7s6/NlWhBZqaLPh9S8PZtfmvxOWde3M3ODcZipunK/qatK6sn0a/MMunQEEwIjImMjFjAYAACQwQAAmMTAiyLHJkGwGmJiuJsqpXC5C4mwJXHcxXE5gZMwXMOYXmAanGcTlSj11fsv7+hQVqxtccrXqP+GMV+f5lNWqBWHFO5m4IqlatGnm9CTlNqKzKC0tm7tpGjWqHUeFMJ5dJzfxVrS7+Wvh++7fzQVd4XCwpfBFK+73k/dvUzqRgzhmDLkvGtH/MQl9uir+8ZSX4NHPKisyb2vr3RfeLsQpV4pfu6eV/zNtv8iluGosHirL0koY3qynrSaXp36dTXzVG+iW6ta/bsUX2L4gox0d5PZX+rDhUG5J973KzA4Nyd0nrvfe/NHXcDwPqXSNnL8VH3f4e5B1dL4Y33yq/vYkmYs5KLDLPAmY6ZNEQwAAAAAAExgwMUiDMkzEwBkWwEyqTYmxNkWwBsi2RbIyYDciEpkJTMW9wqlx95Sb6sqsQzocXCWtlH7imxC11jb2A0sDhvNrQg9m25fyrV/ft8ztFV/6RyWDmqdVS20kve5brF3BVv5xgxeNyQclutvd7FdPFFbxLFNxaXv8AcBXYpuUm3q273e7MLizboSU9TK6N+dvYqtOlC3xK17KLf2unubVHC83877febdHAxaamlJNWaksya6NM38Jw2jHXyo3W2Zyml7KTaRBHh2DdS2TSPOq1p/w+0/odHhqUYRUY7fe23u2+bNaFUzxmEbMGZ4GpCRt0WEZ4omRRIiAAAAAAAAYCYGOZhbM0mYJAJibBiKpNmNk2yEgIsxTZkZjkFataRqUcZq0+puVI7lDxPBu+aErP6MC2q10VWNkiolj6sdHkfzkReer8Ukl0jfX5hS8zPO62Wi79yxpbEcPhEjbjRKMVzDUhc3lTEqYRRVaDi7x0f0fuZ8PjVtL0vvs/ZlnKgjDPBRlukFZaeJS5occcnJRTv1say4TDp9Wb2EwcYfCkgiyoSNqEjWpqxngQbdJm9RNGiiwooIzIkJIZEAAAH//Z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277512" name="AutoShape 11" descr="data:image/jpeg;base64,/9j/4AAQSkZJRgABAQAAAQABAAD/2wCEAAkGBxQQEBAUDxAPFBQQDw8PEA8QDQ8PEBAQFBQWFhQRFBQYHCggGBolGxQUITEiJSksLi4uFx8zODYsNzQtLisBCgoKDQ0NFBAPFCwcFBwsLDcwLCwsKywvLzctKywrLCsrLCwsLSw3LCwrLCwrKzUrLCw3LDgsLCwsLCwrKy0sM//AABEIAM4A9QMBIgACEQEDEQH/xAAcAAACAgMBAQAAAAAAAAAAAAAAAQIFAwQGBwj/xAA8EAACAQIEBAQDBAgGAwAAAAAAAQIDEQQSITEFQVFhBhMicTKBoVKRscEUI0JDYnLR8AckM1OC4aKy8f/EABgBAQEBAQEAAAAAAAAAAAAAAAABAgQD/8QAHxEBAQABBAIDAAAAAAAAAAAAAAERAgMxQRMiBBJR/9oADAMBAAIRAxEAPwD3EAACpx+CnCbrYa2fTzaLdo14r/1qJbS+T0s1uYDGxrQzQb5qUWrShJbxkuTT5Gyyrx+BlGfnYeyqWWeDdoV4r9mXSS5S+T02C1A1OH46NaOaN003GcJLLOE1vCS5NG2AAAAAAAAAAAAAAAAAAAmzFOr0Ay3FmMKmPMBlzDuYsxHOBsAYYVeplQDAAAAAAIsiyTIgCEMAMgAAAAABVcRwElPzsPZVUkpRbtCvBfsT6Pe0uV+aujY4bj41o3V1KLcalOStOnNbxkuT29001o0zcZV8S4fLN52HajWirNPSFaC/d1Pyluu6umFoM0eG8QjWi7JxlB5alKWk6c+cX/VaPdaG7cBgAAAAAAAAACYxSYGviq1tFu/wNVTNWeIzSb6v6AqpVbmcaqGp5gZwNzOJ1DVVQPMA2c5s4arfTmvwKzOSo18sk+9n7MC5ASGRAACYCZFjIsBoAQAZAAAAAAAExgBy/jilUp0J4nCZlWoxvNwXqqUFrONrPM0ryV07a23ZS+G/8QozUVibZXa2IgtF2qQW3utH0PQJI8L8c8ElwvGZqS/y2JblT+zTqbzotclzXZ25HRsfTV6a5z25fkzc0++3eOunuGHxEakVKnKMoyV4yi1KLXVNGW54TwzxFWw8X+h1GpVPSqTiqizvZ5Ho/c9owuNzQg3u4Rb0a1a1sjO9s+O85la+Pv8Am05xixvga8MQm7dN+xnTPF0GAAAGDHTtTqPpCX4GcwYyGanNfahJL3aYHMRqmRVirhWMirFaWSqElVK9ViSrAbyqD800VVDzgN3zDHOqazrEM+ZpL9ppL56AdnSei9l+BMjBWS7aEiMgTGRYCZEbEgGAABkASGAAAAAAAAUXjPgKx+DrUPQpTinTnNNqnVi04z010t9S9MGNqONOclvGEmvdJsDx3w34cq4HGWc4VJUpOLqqm5Qayq8VGXPVq/ZnpXC6Hlxs0lf6JHPYPi9KL0km3/d/76lvTxfmLc1bbyTTNMxJiM9STjLMr73RZ4LFqS/FdO67FLguK0qs6tFVIynRaVRJu8JNXtfa9mrpbXVzLKLpyuvkzKujTGV2Cxqa1+a6d12LBMIYmMAPP+M0XRrzjybzx/ll/wB3XyNWNY63xTwp16Wamv1lO7ivtR5x/p3RwEa9t/YrUW0axNVirjXJquVVmqoecVyrD84DfdYsfDlDza2Z/DT9T7y/ZX4v5FDhlKrOMKavKWy6dW3ySPQeE4BUKcYLV7ylzlJ7v++hKlbqGAEZBFkmRAixIGNAK4AAGUAAAAAAAAVgGJoBgeb+NfCMqbliMGnbWVWhFbc3OmunWPzXQ5bDcWr1/wBVSqKjBpeZXUk6srr4KXKN/tvbkrnuDR55428HNOWJwUXm+KrQivi5udNdesefLXetSvNkquDrxs3CcG1CULtSTbdo3+JSabyt3nbPUaSSPROBcaXEIxcKvk14Rh5kFLPCdLMvVHrFtSSlZap7qzfFQi8ZLLiKkY04RlGnTjFttySvKq3ZuN0nkVr21b2K2tCpg60ZZnGUGqkKm+baOdu2rkmoNpXesKaWrA9pqxcJadbplngMdfR//O67HJ+FfE8MbDJUyxrRTzw65WlKUOqTaulfK3lbuZ3xelGUrVPgmoppaTdr3hbdb69iYR3CYyl4XxNSS10/Dv7FrUrKMbt6BGRnGeMuC03erSlGNTedP/d7pcpfiWGP4rKV1F5V2er92UtSF2VZHJea1uSWIL/EYFS3RqvhMe5WlYsQWnBeFVcXJ5LRjF2lUlsuyXNmWlwuK5X9ywwsZU2nCTi1p6XbToQdZwfg9PDRtBXk7ZqktZS/ouxYopcBxWW1VJ/xLR/NFzCaaTWzIwkAEbgSIMkJgRAAABDEBkGRGAwEgYBcGFhgIYmJASE0MQHA+NvBjm5YjBRtUvmq0Y6eZ1nBfb7c/ffz7BUYV3L9JnOU2nGn6nCNBc1TS2b1Tl8WrSaPf2ee/wCInhiLX6Th1lqN2qRjZRqNrSXaenz59StSvJuKTqYGpHJPLUjZ05xcVaKTUZKO1kr2j8Ec2uaTZf8Ahfj0a83HFNyqN3u+Umn6l00b05K2iOexOEg7qSd5NOVSTvUlNX1k3zT5bLTQpM/ly9Du4yspR113dn9bX7y6FiV7ZhsTKhNJu8d1JbM6RYt1afpd7a5f6HlXhfxOqlPyaqu7Ozvv0a9/yutDrOD4ycZKOr1SzKLjF77Xb2S1LYzG3UxlpWZt05XRj4xw51o56P8AqRs5Q5VF1Xcx4OXpV9+aZlttuIKmEWZYsCMaZkSsSiauMrZUBv0ZItcDiMrs9n9H1OTwONvIv6M7gdEhmtgquaOu60f5GwyMgiyQmBEBMYAIAAyDIthcBhcQANiQhsCQrkbjAdxAAAYMZho1acoT2kmn1XRruZwA8O8YcAcatSLis635KpFrSSfW3P5HG4inFQcZ5YxStpH4X0Stve2lj6I8TcDWKgmtKkPgl9pc4Ps/ozzrH+EaWJcXOU6UotqTgoqTtplknzVtzUrXLyqnSlFqUcy1zRvdSa673vptu+yPRvA/iqMl5dZ300vZvK/2otez7OztdamxxXwUqFCo6MfPvGzjJxU3qnZS2tom1bW3M89xuAqYeUJPd2kpQzNKb3Se99LdZWfwxQtST9e7J5bSi7xesZIniKCqrNDSe8o8p913PM/D3iaVek6E6jg5K/pnlzrlKMl8L9t7O10j0WhJxjCV73jF5k7q9tfrciteFTqbNORkxVBVVmhpNbxW011Xc06UwN6LK7jD9LNyMjW4jrF+wHPcJrvPd7OTinybVm1/5L7ztMFU0Ry2Bo3wtaXOji6cu+WpDI/ql9xf8NqXSA6HAVbS7S0+fItSgpMu6NTNFPqiJWS5EACI2GgYkANAMQExAADECAAAQ2AAAAMVxAA7iBgAXOV8XcPa/XU1p+9S5dJ/k/kdVcTV9Hs+QHnuB4k16ZO6Oc8W8I8yeWjKnGNdSlUjKOZpxcczpx2u1Ln9bnccc8Jt3nhWl1ot2X/B8vZnO4nwVisRlkmqM6GadOU5XU5NL9W1FvR2WvLuVrMeWcX4ZPDVLxzZXK8Z8797a3+rs7Widj4J8X3tSru9129X8StopfR62vYlicB+lTlDFKcKtFtVMK7RjKVvjf29HpyafM4vi/CZ4etGMLydST8tRzOo3fay1btbVb2fwoD2uOLjGcVGd8yzRaUtve1r9r3NjEUVUWaGk+a5T7rucH4ervLS/SrSalGUsr1vH4W2tMy5tW5rY7dSy2lB3jLVSXIK1oViOKqekz4ynnWaPxrdL9v27lQqrm9U0unP5gbXAbOljYSUrVqSUGl+8jms/k2iy4RTcYq9tN7GtwyPq91Y3KNTIv5vSvv1f0CLaOxZcKf6qPdyt7ZmU+e0H7F9haeWEF0il87akSswgAITAGAAAAAAMQAArhcBsBBcB3BiuADAiwAkJsQAMBXBMBiuBp8UrZaUusvSvnv9LgcL4owaxNR1IvJVi/1VT+HlCXWP4brvz2EpxnObdNQxSVql9ZTXLLLnHpbQ6vFROd4xh1Ozi8tSHwVFuuz6x7Gm2pXo3blBer9qH2u67/ib/BOMeXpLWEtHF8n26M1MLifOvGSyVoLWPKa+1F81uaVe+du1nfWO2a3P3IOzq6WkneD1TW/z6EqmRxut2yh4TjpNKEWmpb5tornLtYv8JhXVb8pemOizaXtzfd7hDozUPU9Ldru/RIMHRqVamepp9mPKMeSNilw1xeaq1psk/TFf3zNnCYqMnaOyA3Y0r5V1lFP2ui/uUa5Po017ouYyuk+quRKmArgEMQxAMAAAuIAsAAMiwAAEAxXFcVwJAJiuAwuRuFwJXFcSkK5VSuUvGa15W5RX1e/5FtVqZU2+Suczial22+d2/cCvxctylnS8yT6Lfv2LDH1NydKhaK9rvu+bDSmxnDHVtk9M4a05r9l9O6fNG0uE1K1OLqxhCpFWbjLMp25ruXuHoKKSfxS1ypXk+yRa4bhTl/q3jH/bi/U/5pLZdkEy4Coo4dNx9VS3w7X9+g+F+JJ04vNdpyb9K1i3vFoyeIcD5WKrRirLPmS/hklJW++3yKetR5xtfmntLs+5VXuI488SlGm3lejvu+x0PA8OoRVzlfDHDbydSSaT2i9H7s6/NlWhBZqaLPh9S8PZtfmvxOWde3M3ODcZipunK/qatK6sn0a/MMunQEEwIjImMjFjAYAACQwQAAmMTAiyLHJkGwGmJiuJsqpXC5C4mwJXHcxXE5gZMwXMOYXmAanGcTlSj11fsv7+hQVqxtccrXqP+GMV+f5lNWqBWHFO5m4IqlatGnm9CTlNqKzKC0tm7tpGjWqHUeFMJ5dJzfxVrS7+Wvh++7fzQVd4XCwpfBFK+73k/dvUzqRgzhmDLkvGtH/MQl9uir+8ZSX4NHPKisyb2vr3RfeLsQpV4pfu6eV/zNtv8iluGosHirL0koY3qynrSaXp36dTXzVG+iW6ta/bsUX2L4gox0d5PZX+rDhUG5J973KzA4Nyd0nrvfe/NHXcDwPqXSNnL8VH3f4e5B1dL4Y33yq/vYkmYs5KLDLPAmY6ZNEQwAAAAAAExgwMUiDMkzEwBkWwEyqTYmxNkWwBsi2RbIyYDciEpkJTMW9wqlx95Sb6sqsQzocXCWtlH7imxC11jb2A0sDhvNrQg9m25fyrV/ft8ztFV/6RyWDmqdVS20kve5brF3BVv5xgxeNyQclutvd7FdPFFbxLFNxaXv8AcBXYpuUm3q273e7MLizboSU9TK6N+dvYqtOlC3xK17KLf2unubVHC83877febdHAxaamlJNWaksya6NM38Jw2jHXyo3W2Zyml7KTaRBHh2DdS2TSPOq1p/w+0/odHhqUYRUY7fe23u2+bNaFUzxmEbMGZ4GpCRt0WEZ4omRRIiAAAAAAAAYCYGOZhbM0mYJAJibBiKpNmNk2yEgIsxTZkZjkFataRqUcZq0+puVI7lDxPBu+aErP6MC2q10VWNkiolj6sdHkfzkReer8Ukl0jfX5hS8zPO62Wi79yxpbEcPhEjbjRKMVzDUhc3lTEqYRRVaDi7x0f0fuZ8PjVtL0vvs/ZlnKgjDPBRlukFZaeJS5occcnJRTv1say4TDp9Wb2EwcYfCkgiyoSNqEjWpqxngQbdJm9RNGiiwooIzIkJIZEAAAH//Z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pic>
        <p:nvPicPr>
          <p:cNvPr id="2775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08500"/>
            <a:ext cx="23336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631CB1-F56B-4794-9D8E-AD60DB676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6000" dirty="0">
                <a:solidFill>
                  <a:srgbClr val="0000FF"/>
                </a:solidFill>
                <a:latin typeface="+mn-ea"/>
                <a:ea typeface="+mn-ea"/>
              </a:rPr>
              <a:t>禪修療法的醫學成果</a:t>
            </a:r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改善腦退化</a:t>
            </a:r>
            <a:r>
              <a:rPr lang="en-GB" altLang="zh-TW" smtClean="0"/>
              <a:t> (Madori et al., 2016)</a:t>
            </a:r>
          </a:p>
          <a:p>
            <a:r>
              <a:rPr lang="zh-TW" altLang="en-US" smtClean="0"/>
              <a:t>禪修可以改變有缺陷的性格和改善自我形象</a:t>
            </a:r>
            <a:r>
              <a:rPr lang="en-US" altLang="zh-TW" smtClean="0"/>
              <a:t>(</a:t>
            </a:r>
            <a:r>
              <a:rPr lang="en-GB" altLang="zh-TW" smtClean="0"/>
              <a:t>Crescentini &amp; Capurso, 2015)</a:t>
            </a:r>
            <a:r>
              <a:rPr lang="zh-TW" altLang="en-US" smtClean="0"/>
              <a:t> </a:t>
            </a:r>
            <a:endParaRPr lang="en-US" altLang="zh-TW" smtClean="0"/>
          </a:p>
          <a:p>
            <a:r>
              <a:rPr lang="zh-TW" altLang="en-US" smtClean="0"/>
              <a:t>食禪可以幫助控制飲食（</a:t>
            </a:r>
            <a:r>
              <a:rPr lang="en-GB" altLang="zh-TW" smtClean="0"/>
              <a:t>Fletcher, 2017; Seguias &amp; Tapper, 2018)</a:t>
            </a:r>
          </a:p>
          <a:p>
            <a:endParaRPr lang="zh-TW" altLang="en-US" smtClean="0"/>
          </a:p>
        </p:txBody>
      </p:sp>
      <p:sp>
        <p:nvSpPr>
          <p:cNvPr id="53252" name="投影片編號版面配置區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66476114-EFCD-45B2-932D-2017F68FE25E}" type="slidenum">
              <a:rPr kumimoji="0" lang="zh-TW" altLang="en-US">
                <a:solidFill>
                  <a:srgbClr val="045C75"/>
                </a:solidFill>
              </a:rPr>
              <a:pPr/>
              <a:t>14</a:t>
            </a:fld>
            <a:endParaRPr kumimoji="0" lang="en-US" altLang="zh-TW">
              <a:solidFill>
                <a:srgbClr val="045C75"/>
              </a:solidFill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1560F1D5-D2C2-4B90-82CD-14111FCB2D79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FF0000"/>
                </a:solidFill>
                <a:effectLst/>
                <a:latin typeface="+mn-ea"/>
                <a:ea typeface="+mn-ea"/>
              </a:rPr>
              <a:t>胎教孕證</a:t>
            </a:r>
            <a:endParaRPr lang="zh-HK" altLang="en-US" sz="6600" b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279555" name="文字版面配置區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4800" smtClean="0">
                <a:solidFill>
                  <a:srgbClr val="0000FF"/>
                </a:solidFill>
              </a:rPr>
              <a:t>陳家寶醫生</a:t>
            </a:r>
            <a:endParaRPr lang="en-US" altLang="zh-TW" sz="48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2800" smtClean="0">
                <a:solidFill>
                  <a:srgbClr val="00823B"/>
                </a:solidFill>
              </a:rPr>
              <a:t>天地圖書湾仔門市有售</a:t>
            </a:r>
            <a:endParaRPr lang="zh-HK" altLang="en-US" sz="2800" smtClean="0">
              <a:solidFill>
                <a:srgbClr val="00823B"/>
              </a:solidFill>
            </a:endParaRPr>
          </a:p>
        </p:txBody>
      </p:sp>
      <p:pic>
        <p:nvPicPr>
          <p:cNvPr id="279556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4076700"/>
            <a:ext cx="174942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WordArt 2"/>
          <p:cNvSpPr>
            <a:spLocks noChangeArrowheads="1" noChangeShapeType="1" noTextEdit="1"/>
          </p:cNvSpPr>
          <p:nvPr/>
        </p:nvSpPr>
        <p:spPr bwMode="auto">
          <a:xfrm>
            <a:off x="3059113" y="2636838"/>
            <a:ext cx="2833687" cy="269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72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完</a:t>
            </a:r>
            <a:endParaRPr lang="en-US" sz="7200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新細明體"/>
              <a:ea typeface="新細明體"/>
            </a:endParaRP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xmlns="" id="{8192C36D-3EAC-4172-B96C-DCE050835F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ea typeface="新細明體" pitchFamily="18" charset="-120"/>
              </a:rPr>
              <a:t>身心禪</a:t>
            </a:r>
          </a:p>
        </p:txBody>
      </p:sp>
      <p:sp>
        <p:nvSpPr>
          <p:cNvPr id="280580" name="Rectangle 4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/>
            <a:r>
              <a:rPr lang="en-US" altLang="zh-TW" sz="4800" smtClean="0">
                <a:solidFill>
                  <a:srgbClr val="0000FF"/>
                </a:solidFill>
                <a:latin typeface="新細明體" pitchFamily="18" charset="-120"/>
              </a:rPr>
              <a:t>www.mind2spirit.com</a:t>
            </a:r>
            <a:endParaRPr lang="zh-TW" altLang="en-US" smtClean="0"/>
          </a:p>
        </p:txBody>
      </p:sp>
      <p:pic>
        <p:nvPicPr>
          <p:cNvPr id="280581" name="圖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-242888"/>
            <a:ext cx="3228975" cy="32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>
            <a:extLst>
              <a:ext uri="{FF2B5EF4-FFF2-40B4-BE49-F238E27FC236}">
                <a16:creationId xmlns:a16="http://schemas.microsoft.com/office/drawing/2014/main" xmlns="" id="{07F0A10E-DE23-4853-94B6-FB0BFA3D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</a:rPr>
              <a:t>坐禪對身心的好處</a:t>
            </a:r>
          </a:p>
        </p:txBody>
      </p:sp>
      <p:sp>
        <p:nvSpPr>
          <p:cNvPr id="17411" name="內容版面配置區 2">
            <a:extLst>
              <a:ext uri="{FF2B5EF4-FFF2-40B4-BE49-F238E27FC236}">
                <a16:creationId xmlns:a16="http://schemas.microsoft.com/office/drawing/2014/main" xmlns="" id="{60065C90-D2A7-4506-8236-1ED9A4D2B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2075" tIns="46038" rIns="92075" bIns="46038">
            <a:noAutofit/>
          </a:bodyPr>
          <a:lstStyle/>
          <a:p>
            <a:pPr eaLnBrk="1" hangingPunct="1"/>
            <a:r>
              <a:rPr lang="zh-TW" altLang="zh-TW" sz="2000" smtClean="0">
                <a:solidFill>
                  <a:srgbClr val="0000FF"/>
                </a:solidFill>
              </a:rPr>
              <a:t>禪修的影響包括生理的反應、 心理治療的效果和積極正面情緒的增長</a:t>
            </a:r>
            <a:r>
              <a:rPr lang="en-GB" altLang="zh-TW" sz="2000" smtClean="0">
                <a:solidFill>
                  <a:srgbClr val="0000FF"/>
                </a:solidFill>
              </a:rPr>
              <a:t> (Morgan et al., 2015; Singh, 2015; Walsh &amp; Shapiro, 2006)</a:t>
            </a:r>
          </a:p>
          <a:p>
            <a:pPr eaLnBrk="1" hangingPunct="1"/>
            <a:r>
              <a:rPr lang="zh-TW" altLang="en-US" sz="2000" smtClean="0">
                <a:solidFill>
                  <a:srgbClr val="0000FF"/>
                </a:solidFill>
              </a:rPr>
              <a:t>行禪有助改善情緒（</a:t>
            </a:r>
            <a:r>
              <a:rPr lang="en-US" altLang="zh-TW" sz="2000" smtClean="0">
                <a:solidFill>
                  <a:srgbClr val="0000FF"/>
                </a:solidFill>
              </a:rPr>
              <a:t>Kim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&amp;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Ki,</a:t>
            </a:r>
            <a:r>
              <a:rPr lang="zh-TW" altLang="en-US" sz="2000" smtClean="0">
                <a:solidFill>
                  <a:srgbClr val="0000FF"/>
                </a:solidFill>
              </a:rPr>
              <a:t> </a:t>
            </a:r>
            <a:r>
              <a:rPr lang="en-US" altLang="zh-TW" sz="2000" smtClean="0">
                <a:solidFill>
                  <a:srgbClr val="0000FF"/>
                </a:solidFill>
              </a:rPr>
              <a:t>2014</a:t>
            </a:r>
            <a:r>
              <a:rPr lang="zh-TW" altLang="en-US" sz="2000" smtClean="0">
                <a:solidFill>
                  <a:srgbClr val="0000FF"/>
                </a:solidFill>
              </a:rPr>
              <a:t>）</a:t>
            </a:r>
            <a:endParaRPr lang="en-GB" altLang="zh-TW" sz="2000" smtClean="0">
              <a:solidFill>
                <a:srgbClr val="0000FF"/>
              </a:solidFill>
            </a:endParaRPr>
          </a:p>
          <a:p>
            <a:pPr eaLnBrk="1" hangingPunct="1"/>
            <a:r>
              <a:rPr lang="zh-TW" altLang="en-US" sz="2000" smtClean="0">
                <a:solidFill>
                  <a:srgbClr val="00823B"/>
                </a:solidFill>
              </a:rPr>
              <a:t>正念禪修</a:t>
            </a:r>
            <a:r>
              <a:rPr lang="en-US" altLang="zh-TW" sz="2000" smtClean="0">
                <a:solidFill>
                  <a:srgbClr val="00823B"/>
                </a:solidFill>
              </a:rPr>
              <a:t>(Mindfulness meditation)</a:t>
            </a:r>
            <a:r>
              <a:rPr lang="zh-TW" altLang="en-US" sz="2000" smtClean="0">
                <a:solidFill>
                  <a:srgbClr val="00823B"/>
                </a:solidFill>
              </a:rPr>
              <a:t>可以改善人的性格和提升自我的形象（</a:t>
            </a:r>
            <a:r>
              <a:rPr lang="en-US" altLang="zh-TW" sz="2000" smtClean="0">
                <a:solidFill>
                  <a:srgbClr val="00823B"/>
                </a:solidFill>
              </a:rPr>
              <a:t>Crescentini &amp; Capurso, 2015)</a:t>
            </a:r>
          </a:p>
          <a:p>
            <a:pPr eaLnBrk="1" hangingPunct="1"/>
            <a:r>
              <a:rPr lang="zh-TW" altLang="en-US" sz="2000" smtClean="0">
                <a:solidFill>
                  <a:srgbClr val="0000FF"/>
                </a:solidFill>
              </a:rPr>
              <a:t>慈心禪可以改善情緒，減少偏見，令人長壽 </a:t>
            </a:r>
            <a:r>
              <a:rPr lang="en-US" altLang="zh-TW" sz="2000" smtClean="0">
                <a:solidFill>
                  <a:srgbClr val="0000FF"/>
                </a:solidFill>
              </a:rPr>
              <a:t>(Hofmann et al., 2011; Hoge et al., 2013; Kang et al., 2014; Shobitha &amp; Kohli, 2015)</a:t>
            </a:r>
          </a:p>
          <a:p>
            <a:pPr eaLnBrk="1" hangingPunct="1"/>
            <a:r>
              <a:rPr lang="zh-TW" altLang="en-US" sz="2000" smtClean="0">
                <a:solidFill>
                  <a:srgbClr val="00823B"/>
                </a:solidFill>
              </a:rPr>
              <a:t>禪修可以增長同理心（</a:t>
            </a:r>
            <a:r>
              <a:rPr lang="en-US" altLang="zh-TW" sz="2000" smtClean="0">
                <a:solidFill>
                  <a:srgbClr val="00823B"/>
                </a:solidFill>
              </a:rPr>
              <a:t>Harris, 2015; Telles et al., 2015)</a:t>
            </a:r>
          </a:p>
          <a:p>
            <a:pPr eaLnBrk="1" hangingPunct="1"/>
            <a:r>
              <a:rPr lang="zh-TW" altLang="en-US" sz="2000" smtClean="0">
                <a:solidFill>
                  <a:srgbClr val="0000FF"/>
                </a:solidFill>
              </a:rPr>
              <a:t>禪修可以改善產婦身心健康，是胎教運動，和優化幼嬰情緒（</a:t>
            </a:r>
            <a:r>
              <a:rPr lang="en-US" altLang="zh-TW" sz="2000" smtClean="0">
                <a:solidFill>
                  <a:srgbClr val="0000FF"/>
                </a:solidFill>
              </a:rPr>
              <a:t>Chan, 2014, 2015, 2016)</a:t>
            </a:r>
            <a:endParaRPr lang="zh-TW" altLang="en-US" sz="2000" smtClean="0">
              <a:solidFill>
                <a:srgbClr val="0000FF"/>
              </a:solidFill>
            </a:endParaRPr>
          </a:p>
          <a:p>
            <a:pPr eaLnBrk="1" hangingPunct="1"/>
            <a:endParaRPr lang="en-US" altLang="zh-TW" sz="2400" smtClean="0">
              <a:solidFill>
                <a:srgbClr val="546422"/>
              </a:solidFill>
            </a:endParaRPr>
          </a:p>
        </p:txBody>
      </p:sp>
      <p:sp>
        <p:nvSpPr>
          <p:cNvPr id="5427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719811B-24C3-4487-BF4F-A287D1678AEC}" type="slidenum">
              <a:rPr lang="zh-TW" altLang="en-US" sz="1200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zh-TW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5ABEF6B-69D1-43CC-B7BF-6563CE680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產前健身健心運動</a:t>
            </a:r>
            <a:r>
              <a:rPr lang="en-US" altLang="zh-TW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/>
            </a:r>
            <a:br>
              <a:rPr lang="en-US" altLang="zh-TW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</a:br>
            <a:r>
              <a:rPr lang="zh-TW" altLang="en-US" sz="40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妊娠健康</a:t>
            </a:r>
            <a:r>
              <a:rPr lang="zh-TW" altLang="en-US" sz="24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與</a:t>
            </a:r>
            <a:r>
              <a:rPr lang="zh-TW" altLang="en-US" sz="40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優生胎教</a:t>
            </a:r>
            <a:endParaRPr lang="zh-HK" altLang="en-US" sz="6600" dirty="0">
              <a:effectLst/>
              <a:latin typeface="+mn-ea"/>
              <a:ea typeface="+mn-ea"/>
            </a:endParaRPr>
          </a:p>
        </p:txBody>
      </p:sp>
      <p:sp>
        <p:nvSpPr>
          <p:cNvPr id="56323" name="文字版面配置區 5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/>
            <a:r>
              <a:rPr lang="en-US" altLang="zh-TW" sz="6600" b="1" smtClean="0">
                <a:solidFill>
                  <a:srgbClr val="FF0000"/>
                </a:solidFill>
                <a:latin typeface="新細明體" pitchFamily="18" charset="-120"/>
              </a:rPr>
              <a:t/>
            </a:r>
            <a:br>
              <a:rPr lang="en-US" altLang="zh-TW" sz="6600" b="1" smtClean="0">
                <a:solidFill>
                  <a:srgbClr val="FF0000"/>
                </a:solidFill>
                <a:latin typeface="新細明體" pitchFamily="18" charset="-120"/>
              </a:rPr>
            </a:br>
            <a:endParaRPr lang="zh-TW" altLang="en-US" sz="6600" b="1" smtClean="0"/>
          </a:p>
        </p:txBody>
      </p:sp>
      <p:sp>
        <p:nvSpPr>
          <p:cNvPr id="56324" name="投影片編號版面配置區 3"/>
          <p:cNvSpPr txBox="1">
            <a:spLocks noGrp="1" noChangeArrowheads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BE4AE67-EF28-4DCB-88F1-85AC3B3BF163}" type="slidenum">
              <a:rPr kumimoji="0" lang="zh-TW" altLang="en-US" sz="1200">
                <a:solidFill>
                  <a:srgbClr val="D1EAEE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zh-TW" sz="1200">
              <a:solidFill>
                <a:srgbClr val="D1EAEE"/>
              </a:solidFill>
              <a:latin typeface="Arial" pitchFamily="34" charset="0"/>
            </a:endParaRPr>
          </a:p>
        </p:txBody>
      </p:sp>
      <p:pic>
        <p:nvPicPr>
          <p:cNvPr id="56325" name="Picture 5" descr="https://encrypted-tbn1.google.com/images?q=tbn:ANd9GcTi7IMBYxthy7dwFakUMvilOeC9uGirSnsArWNHJSXR8gqh2-9JC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348038"/>
            <a:ext cx="210978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ECD8B39A-11B3-4864-8048-CF7EEBFF0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just">
              <a:defRPr/>
            </a:pPr>
            <a:r>
              <a:rPr lang="en-US" altLang="zh-HK" sz="2800" dirty="0">
                <a:solidFill>
                  <a:srgbClr val="0000FF"/>
                </a:solidFill>
                <a:latin typeface="+mj-lt"/>
              </a:rPr>
              <a:t>Chan, K.P. (2010).  Spirituality and </a:t>
            </a:r>
            <a:r>
              <a:rPr lang="en-US" altLang="zh-HK" sz="2800" dirty="0" err="1">
                <a:solidFill>
                  <a:srgbClr val="0000FF"/>
                </a:solidFill>
                <a:latin typeface="+mj-lt"/>
              </a:rPr>
              <a:t>psychoeducation</a:t>
            </a:r>
            <a:r>
              <a:rPr lang="en-US" altLang="zh-HK" sz="2800" dirty="0">
                <a:solidFill>
                  <a:srgbClr val="0000FF"/>
                </a:solidFill>
                <a:latin typeface="+mj-lt"/>
              </a:rPr>
              <a:t> of pregnant Chinese women in Hong Kong : An evaluation of the effect of an Eastern based meditative intervention on maternal and </a:t>
            </a:r>
            <a:r>
              <a:rPr lang="en-US" altLang="zh-HK" sz="2800" dirty="0" err="1">
                <a:solidFill>
                  <a:srgbClr val="0000FF"/>
                </a:solidFill>
                <a:latin typeface="+mj-lt"/>
              </a:rPr>
              <a:t>foetal</a:t>
            </a:r>
            <a:r>
              <a:rPr lang="en-US" altLang="zh-HK" sz="2800" dirty="0">
                <a:solidFill>
                  <a:srgbClr val="0000FF"/>
                </a:solidFill>
                <a:latin typeface="+mj-lt"/>
              </a:rPr>
              <a:t> health status.  In </a:t>
            </a:r>
            <a:r>
              <a:rPr lang="en-US" altLang="zh-HK" sz="2800" i="1" dirty="0">
                <a:solidFill>
                  <a:srgbClr val="0000FF"/>
                </a:solidFill>
                <a:latin typeface="+mj-lt"/>
              </a:rPr>
              <a:t>Doctoral dissertation</a:t>
            </a:r>
            <a:r>
              <a:rPr lang="en-US" altLang="zh-HK" sz="2800" dirty="0">
                <a:solidFill>
                  <a:srgbClr val="0000FF"/>
                </a:solidFill>
                <a:latin typeface="+mj-lt"/>
              </a:rPr>
              <a:t>.  Hong Kong: University of Hong Kong.</a:t>
            </a:r>
            <a:endParaRPr lang="zh-HK" altLang="en-US" sz="28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5084763"/>
            <a:ext cx="13350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D9F072FF-64A5-405F-95BF-BD6E991D74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2995" y="188640"/>
            <a:ext cx="9144000" cy="1368152"/>
          </a:xfrm>
          <a:extLst/>
        </p:spPr>
        <p:txBody>
          <a:bodyPr lIns="92075" tIns="46038" rIns="92075" bIns="46038">
            <a:normAutofit fontScale="90000"/>
          </a:bodyPr>
          <a:lstStyle/>
          <a:p>
            <a:pPr algn="ctr" eaLnBrk="1" hangingPunct="1">
              <a:defRPr/>
            </a:pPr>
            <a:r>
              <a:rPr lang="zh-TW" altLang="en-US" sz="3400" dirty="0">
                <a:solidFill>
                  <a:srgbClr val="0000FF"/>
                </a:solidFill>
              </a:rPr>
              <a:t>   </a:t>
            </a:r>
            <a:r>
              <a:rPr lang="zh-TW" altLang="en-US" sz="3100" dirty="0">
                <a:solidFill>
                  <a:srgbClr val="0000FF"/>
                </a:solidFill>
                <a:latin typeface="+mn-ea"/>
                <a:ea typeface="+mn-ea"/>
              </a:rPr>
              <a:t>香港華裔產婦靈性健康與心理教育之研究</a:t>
            </a:r>
            <a:r>
              <a:rPr lang="en-US" altLang="zh-TW" sz="3100" dirty="0">
                <a:solidFill>
                  <a:srgbClr val="0000FF"/>
                </a:solidFill>
                <a:latin typeface="+mn-ea"/>
                <a:ea typeface="+mn-ea"/>
              </a:rPr>
              <a:t>  </a:t>
            </a:r>
            <a:br>
              <a:rPr lang="en-US" altLang="zh-TW" sz="3100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zh-TW" altLang="en-US" sz="3100" dirty="0">
                <a:solidFill>
                  <a:srgbClr val="0000FF"/>
                </a:solidFill>
                <a:latin typeface="+mn-ea"/>
                <a:ea typeface="+mn-ea"/>
              </a:rPr>
              <a:t>有關「產前健身健心運動」對妊娠健康和胎兒健康之影響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2DCB2B81-52B7-49E2-87A7-9DF49FA3528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1916113"/>
            <a:ext cx="7772400" cy="4548187"/>
          </a:xfrm>
        </p:spPr>
        <p:txBody>
          <a:bodyPr lIns="92075" tIns="46038" rIns="92075" bIns="46038"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zh-TW" altLang="en-US" sz="2800" smtClean="0">
                <a:solidFill>
                  <a:srgbClr val="00823B"/>
                </a:solidFill>
              </a:rPr>
              <a:t>研究發現</a:t>
            </a:r>
            <a:r>
              <a:rPr lang="en-US" altLang="zh-TW" sz="2800" smtClean="0">
                <a:solidFill>
                  <a:srgbClr val="00823B"/>
                </a:solidFill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zh-TW" sz="2800" smtClean="0">
                <a:solidFill>
                  <a:srgbClr val="00823B"/>
                </a:solidFill>
              </a:rPr>
              <a:t>    (1) </a:t>
            </a:r>
            <a:r>
              <a:rPr lang="zh-TW" altLang="en-US" sz="2800" smtClean="0">
                <a:solidFill>
                  <a:srgbClr val="00823B"/>
                </a:solidFill>
              </a:rPr>
              <a:t>「產前健身健心運動」對產婦的身體、心理、社會和靈性健康有正面的影響</a:t>
            </a:r>
            <a:endParaRPr lang="en-US" altLang="zh-TW" sz="2800" smtClean="0">
              <a:solidFill>
                <a:srgbClr val="00823B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00823B"/>
                </a:solidFill>
              </a:rPr>
              <a:t>    </a:t>
            </a:r>
            <a:r>
              <a:rPr lang="en-US" altLang="zh-TW" sz="2800" smtClean="0">
                <a:solidFill>
                  <a:srgbClr val="00823B"/>
                </a:solidFill>
              </a:rPr>
              <a:t>(2)</a:t>
            </a:r>
            <a:r>
              <a:rPr lang="zh-TW" altLang="en-US" sz="2800" smtClean="0">
                <a:solidFill>
                  <a:srgbClr val="00823B"/>
                </a:solidFill>
              </a:rPr>
              <a:t>  參與「產前健身健心運動」孕婦所生的嬰兒</a:t>
            </a:r>
            <a:r>
              <a:rPr lang="zh-TW" altLang="en-US" sz="2800" u="sng" smtClean="0">
                <a:solidFill>
                  <a:srgbClr val="00823B"/>
                </a:solidFill>
              </a:rPr>
              <a:t>臍帶血皮質醇</a:t>
            </a:r>
            <a:r>
              <a:rPr lang="zh-TW" altLang="en-US" sz="2800" smtClean="0">
                <a:solidFill>
                  <a:srgbClr val="00823B"/>
                </a:solidFill>
              </a:rPr>
              <a:t>含量比不參與的為高</a:t>
            </a:r>
            <a:r>
              <a:rPr lang="zh-TW" altLang="en-US" sz="2800" baseline="30000" smtClean="0">
                <a:solidFill>
                  <a:srgbClr val="00823B"/>
                </a:solidFill>
              </a:rPr>
              <a:t>１</a:t>
            </a:r>
            <a:endParaRPr lang="en-US" altLang="zh-TW" sz="2800" smtClean="0">
              <a:solidFill>
                <a:srgbClr val="00823B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00823B"/>
                </a:solidFill>
              </a:rPr>
              <a:t>    </a:t>
            </a:r>
            <a:r>
              <a:rPr lang="en-US" altLang="zh-TW" sz="2800" smtClean="0">
                <a:solidFill>
                  <a:srgbClr val="00823B"/>
                </a:solidFill>
              </a:rPr>
              <a:t>(3)  </a:t>
            </a:r>
            <a:r>
              <a:rPr lang="zh-TW" altLang="en-US" sz="2800" smtClean="0">
                <a:solidFill>
                  <a:srgbClr val="00823B"/>
                </a:solidFill>
              </a:rPr>
              <a:t>這些幼兒在六個月時</a:t>
            </a:r>
            <a:r>
              <a:rPr lang="zh-TW" altLang="en-US" sz="2800" u="sng" smtClean="0">
                <a:solidFill>
                  <a:srgbClr val="00823B"/>
                </a:solidFill>
              </a:rPr>
              <a:t>氣質評估</a:t>
            </a:r>
            <a:r>
              <a:rPr lang="zh-TW" altLang="en-US" sz="2800" smtClean="0">
                <a:solidFill>
                  <a:srgbClr val="00823B"/>
                </a:solidFill>
              </a:rPr>
              <a:t>顯示容易接受新事物，情緒本質為優質和</a:t>
            </a:r>
            <a:r>
              <a:rPr lang="zh-TW" altLang="en-US" sz="2800" b="1" smtClean="0">
                <a:solidFill>
                  <a:srgbClr val="00823B"/>
                </a:solidFill>
              </a:rPr>
              <a:t>時常歡笑</a:t>
            </a:r>
            <a:r>
              <a:rPr lang="zh-TW" altLang="en-US" sz="2800" smtClean="0">
                <a:solidFill>
                  <a:srgbClr val="00823B"/>
                </a:solidFill>
              </a:rPr>
              <a:t> </a:t>
            </a:r>
            <a:r>
              <a:rPr lang="zh-TW" altLang="en-US" sz="2800" b="1" smtClean="0">
                <a:solidFill>
                  <a:srgbClr val="00823B"/>
                </a:solidFill>
              </a:rPr>
              <a:t>→</a:t>
            </a:r>
            <a:r>
              <a:rPr lang="zh-TW" altLang="en-US" sz="2800" smtClean="0">
                <a:solidFill>
                  <a:srgbClr val="00823B"/>
                </a:solidFill>
              </a:rPr>
              <a:t>証明「產前健身健心運動」對胎教的重要</a:t>
            </a:r>
            <a:endParaRPr lang="en-US" altLang="zh-TW" sz="2800" smtClean="0">
              <a:solidFill>
                <a:srgbClr val="00823B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zh-TW" sz="1400" smtClean="0">
                <a:solidFill>
                  <a:srgbClr val="00823B"/>
                </a:solidFill>
              </a:rPr>
              <a:t>		1.</a:t>
            </a:r>
            <a:r>
              <a:rPr lang="zh-TW" altLang="en-US" sz="1400" smtClean="0">
                <a:solidFill>
                  <a:srgbClr val="00823B"/>
                </a:solidFill>
              </a:rPr>
              <a:t> </a:t>
            </a:r>
            <a:r>
              <a:rPr lang="en-US" altLang="zh-TW" sz="1400" smtClean="0">
                <a:solidFill>
                  <a:srgbClr val="00823B"/>
                </a:solidFill>
              </a:rPr>
              <a:t>http://authors.elsevier.com/sd/article/S0163638314000733</a:t>
            </a:r>
            <a:endParaRPr lang="zh-TW" altLang="en-US" sz="1400" smtClean="0">
              <a:solidFill>
                <a:srgbClr val="00823B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zh-TW" altLang="en-US" sz="24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6040C695-5B24-4E37-9EED-BF3CE84E5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just">
              <a:defRPr/>
            </a:pPr>
            <a:r>
              <a:rPr lang="en-US" altLang="zh-HK" sz="2800" dirty="0">
                <a:solidFill>
                  <a:srgbClr val="0000FF"/>
                </a:solidFill>
                <a:latin typeface="+mj-lt"/>
              </a:rPr>
              <a:t>Chan, K.P. (2014). Prenatal meditation influences infant behaviors.  Infant Behavior and Development, 37, 556-561.</a:t>
            </a:r>
            <a:endParaRPr lang="zh-HK" altLang="en-US" sz="28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232275"/>
            <a:ext cx="143986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609600" y="3886200"/>
            <a:ext cx="1128713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n-US" altLang="zh-TW" sz="3200" b="1">
                <a:solidFill>
                  <a:srgbClr val="CC3300"/>
                </a:solidFill>
                <a:latin typeface="Arial" pitchFamily="34" charset="0"/>
              </a:rPr>
              <a:t>Good</a:t>
            </a:r>
          </a:p>
          <a:p>
            <a:pPr algn="ctr">
              <a:buClrTx/>
              <a:buSzTx/>
              <a:buFontTx/>
              <a:buNone/>
            </a:pPr>
            <a:r>
              <a:rPr lang="en-US" altLang="zh-TW" sz="3200" b="1">
                <a:solidFill>
                  <a:srgbClr val="CC3300"/>
                </a:solidFill>
                <a:latin typeface="Arial" pitchFamily="34" charset="0"/>
              </a:rPr>
              <a:t>Life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2181225" y="3749675"/>
            <a:ext cx="3062288" cy="1443038"/>
          </a:xfrm>
          <a:prstGeom prst="rect">
            <a:avLst/>
          </a:prstGeom>
          <a:noFill/>
          <a:ln w="12700">
            <a:solidFill>
              <a:srgbClr val="FAF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800" b="1">
                <a:solidFill>
                  <a:srgbClr val="008000"/>
                </a:solidFill>
                <a:latin typeface="Arial" pitchFamily="34" charset="0"/>
              </a:rPr>
              <a:t>Material</a:t>
            </a:r>
            <a:r>
              <a:rPr lang="en-US" altLang="zh-TW" sz="2800" b="1">
                <a:solidFill>
                  <a:srgbClr val="CC3300"/>
                </a:solidFill>
                <a:latin typeface="Arial" pitchFamily="34" charset="0"/>
              </a:rPr>
              <a:t> </a:t>
            </a:r>
            <a:r>
              <a:rPr lang="en-US" altLang="zh-TW" sz="2000" b="1">
                <a:solidFill>
                  <a:srgbClr val="CC3300"/>
                </a:solidFill>
                <a:latin typeface="Arial" pitchFamily="34" charset="0"/>
              </a:rPr>
              <a:t>affluence: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b="1">
                <a:solidFill>
                  <a:srgbClr val="CC3300"/>
                </a:solidFill>
                <a:latin typeface="Arial" pitchFamily="34" charset="0"/>
              </a:rPr>
              <a:t>possession of cars, house, and other consumer goods</a:t>
            </a:r>
            <a:endParaRPr lang="en-US" altLang="zh-TW" sz="1800" b="1">
              <a:solidFill>
                <a:srgbClr val="CC3300"/>
              </a:solidFill>
              <a:latin typeface="Arial" pitchFamily="34" charset="0"/>
            </a:endParaRP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5703888" y="4038600"/>
            <a:ext cx="3070225" cy="833438"/>
          </a:xfrm>
          <a:prstGeom prst="rect">
            <a:avLst/>
          </a:prstGeom>
          <a:noFill/>
          <a:ln w="12700">
            <a:solidFill>
              <a:srgbClr val="FAF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b="1">
                <a:solidFill>
                  <a:srgbClr val="CC3300"/>
                </a:solidFill>
                <a:latin typeface="Arial" pitchFamily="34" charset="0"/>
              </a:rPr>
              <a:t>Spare time &amp; spare money for</a:t>
            </a:r>
            <a:r>
              <a:rPr lang="en-US" altLang="zh-TW" sz="1800" b="1">
                <a:solidFill>
                  <a:srgbClr val="008000"/>
                </a:solidFill>
                <a:latin typeface="Arial" pitchFamily="34" charset="0"/>
              </a:rPr>
              <a:t> </a:t>
            </a:r>
            <a:r>
              <a:rPr lang="en-US" altLang="zh-TW" sz="2800" b="1">
                <a:solidFill>
                  <a:srgbClr val="008000"/>
                </a:solidFill>
                <a:latin typeface="Arial" pitchFamily="34" charset="0"/>
              </a:rPr>
              <a:t>leisure</a:t>
            </a: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5302250" y="4167188"/>
            <a:ext cx="419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 b="1">
                <a:solidFill>
                  <a:srgbClr val="008000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3059113" y="3213100"/>
            <a:ext cx="1809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 b="1">
                <a:solidFill>
                  <a:srgbClr val="0000FF"/>
                </a:solidFill>
                <a:latin typeface="Arial" pitchFamily="34" charset="0"/>
                <a:ea typeface="文鼎中粗隸"/>
                <a:cs typeface="文鼎中粗隸"/>
              </a:rPr>
              <a:t>物質生活</a:t>
            </a: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6324600" y="3276600"/>
            <a:ext cx="1809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 b="1">
                <a:solidFill>
                  <a:srgbClr val="0000FF"/>
                </a:solidFill>
                <a:latin typeface="Arial" pitchFamily="34" charset="0"/>
                <a:ea typeface="文鼎中粗隸"/>
                <a:cs typeface="文鼎中粗隸"/>
              </a:rPr>
              <a:t>消閒生活</a:t>
            </a:r>
          </a:p>
        </p:txBody>
      </p:sp>
      <p:sp>
        <p:nvSpPr>
          <p:cNvPr id="33800" name="Rectangle 11"/>
          <p:cNvSpPr>
            <a:spLocks noChangeArrowheads="1"/>
          </p:cNvSpPr>
          <p:nvPr/>
        </p:nvSpPr>
        <p:spPr bwMode="auto">
          <a:xfrm>
            <a:off x="533400" y="3200400"/>
            <a:ext cx="1403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 b="1">
                <a:solidFill>
                  <a:srgbClr val="0000FF"/>
                </a:solidFill>
                <a:latin typeface="Arial" pitchFamily="34" charset="0"/>
                <a:ea typeface="文鼎中粗隸"/>
                <a:cs typeface="文鼎中粗隸"/>
              </a:rPr>
              <a:t>好生活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1752600" y="4267200"/>
            <a:ext cx="35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b="1">
                <a:solidFill>
                  <a:srgbClr val="008000"/>
                </a:solidFill>
                <a:latin typeface="Arial" pitchFamily="34" charset="0"/>
              </a:rPr>
              <a:t>=</a:t>
            </a:r>
          </a:p>
        </p:txBody>
      </p:sp>
      <p:sp>
        <p:nvSpPr>
          <p:cNvPr id="215053" name="Rectangle 13">
            <a:extLst>
              <a:ext uri="{FF2B5EF4-FFF2-40B4-BE49-F238E27FC236}">
                <a16:creationId xmlns:a16="http://schemas.microsoft.com/office/drawing/2014/main" xmlns="" id="{1B03398C-B6AA-4791-AAF7-A4781032B9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生活質素</a:t>
            </a:r>
          </a:p>
        </p:txBody>
      </p:sp>
      <p:sp>
        <p:nvSpPr>
          <p:cNvPr id="33803" name="Rectangle 14"/>
          <p:cNvSpPr>
            <a:spLocks noGrp="1"/>
          </p:cNvSpPr>
          <p:nvPr>
            <p:ph type="subTitle" idx="1"/>
          </p:nvPr>
        </p:nvSpPr>
        <p:spPr>
          <a:xfrm>
            <a:off x="684213" y="5300663"/>
            <a:ext cx="7772400" cy="990600"/>
          </a:xfrm>
        </p:spPr>
        <p:txBody>
          <a:bodyPr/>
          <a:lstStyle/>
          <a:p>
            <a:pPr marR="0" algn="l">
              <a:lnSpc>
                <a:spcPct val="90000"/>
              </a:lnSpc>
            </a:pPr>
            <a:r>
              <a:rPr lang="en-US" altLang="zh-TW" sz="2800" smtClean="0">
                <a:solidFill>
                  <a:schemeClr val="bg1"/>
                </a:solidFill>
                <a:latin typeface="文鼎中粗隸"/>
                <a:ea typeface="文鼎中粗隸"/>
                <a:cs typeface="文鼎中粗隸"/>
              </a:rPr>
              <a:t>『</a:t>
            </a:r>
            <a:r>
              <a:rPr kumimoji="1" lang="zh-TW" altLang="en-US" sz="2800" smtClean="0">
                <a:solidFill>
                  <a:schemeClr val="bg1"/>
                </a:solidFill>
                <a:latin typeface="文鼎中粗隸"/>
                <a:ea typeface="文鼎中粗隸"/>
                <a:cs typeface="文鼎中粗隸"/>
              </a:rPr>
              <a:t>健康不單是沒有疾病 </a:t>
            </a:r>
            <a:r>
              <a:rPr kumimoji="1" lang="zh-TW" altLang="en-US" sz="2800" smtClean="0">
                <a:solidFill>
                  <a:schemeClr val="bg1"/>
                </a:solidFill>
                <a:latin typeface="Times New Roman" pitchFamily="18" charset="0"/>
                <a:ea typeface="文鼎中粗隸"/>
                <a:cs typeface="文鼎中粗隸"/>
              </a:rPr>
              <a:t>…</a:t>
            </a:r>
            <a:r>
              <a:rPr kumimoji="1" lang="zh-TW" altLang="en-US" sz="2800" smtClean="0">
                <a:solidFill>
                  <a:schemeClr val="bg1"/>
                </a:solidFill>
                <a:latin typeface="文鼎中粗隸"/>
                <a:ea typeface="文鼎中粗隸"/>
                <a:cs typeface="文鼎中粗隸"/>
              </a:rPr>
              <a:t> 是身體, 精神及社交的康泰</a:t>
            </a:r>
            <a:r>
              <a:rPr lang="en-US" altLang="zh-TW" sz="2800" smtClean="0">
                <a:solidFill>
                  <a:schemeClr val="bg1"/>
                </a:solidFill>
                <a:latin typeface="文鼎中粗隸"/>
                <a:ea typeface="文鼎中粗隸"/>
                <a:cs typeface="文鼎中粗隸"/>
              </a:rPr>
              <a:t>』</a:t>
            </a:r>
            <a:r>
              <a:rPr lang="en-US" altLang="zh-TW" smtClean="0">
                <a:solidFill>
                  <a:schemeClr val="bg1"/>
                </a:solidFill>
              </a:rPr>
              <a:t> 				</a:t>
            </a:r>
            <a:r>
              <a:rPr lang="en-AU" altLang="en-US" sz="2000" b="1" smtClean="0">
                <a:solidFill>
                  <a:schemeClr val="bg1"/>
                </a:solidFill>
                <a:latin typeface="文鼎中粗隸"/>
                <a:ea typeface="文鼎中粗隸"/>
                <a:cs typeface="文鼎中粗隸"/>
              </a:rPr>
              <a:t>世界衛生組織</a:t>
            </a:r>
            <a:r>
              <a:rPr lang="zh-TW" altLang="zh-TW" sz="2000" b="1" smtClean="0">
                <a:solidFill>
                  <a:schemeClr val="bg1"/>
                </a:solidFill>
                <a:latin typeface="文鼎中粗隸"/>
                <a:ea typeface="文鼎中粗隸"/>
                <a:cs typeface="文鼎中粗隸"/>
              </a:rPr>
              <a:t>憲</a:t>
            </a:r>
            <a:r>
              <a:rPr lang="zh-TW" altLang="en-US" sz="2000" b="1" smtClean="0">
                <a:solidFill>
                  <a:schemeClr val="bg1"/>
                </a:solidFill>
                <a:latin typeface="文鼎中粗隸"/>
                <a:ea typeface="文鼎中粗隸"/>
                <a:cs typeface="文鼎中粗隸"/>
              </a:rPr>
              <a:t>章 </a:t>
            </a:r>
            <a:r>
              <a:rPr lang="en-US" altLang="zh-TW" sz="2000" b="1" smtClean="0">
                <a:solidFill>
                  <a:schemeClr val="bg1"/>
                </a:solidFill>
                <a:latin typeface="文鼎中粗隸"/>
                <a:ea typeface="文鼎中粗隸"/>
                <a:cs typeface="文鼎中粗隸"/>
              </a:rPr>
              <a:t>1970</a:t>
            </a:r>
          </a:p>
        </p:txBody>
      </p:sp>
      <p:pic>
        <p:nvPicPr>
          <p:cNvPr id="338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836613"/>
            <a:ext cx="1982787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4BE3D631-830C-4DDF-9A5F-4A416B352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just">
              <a:defRPr/>
            </a:pPr>
            <a:r>
              <a:rPr lang="en-US" altLang="zh-HK" sz="2800" dirty="0">
                <a:solidFill>
                  <a:srgbClr val="0000FF"/>
                </a:solidFill>
                <a:latin typeface="+mj-lt"/>
              </a:rPr>
              <a:t>Chan, K.P. (2015). Effects of Perinatal Meditation among pregnant Chinese women in Hong Kong : a randomized controlled trial.  </a:t>
            </a:r>
            <a:r>
              <a:rPr lang="en-US" altLang="zh-HK" sz="2800" i="1" dirty="0">
                <a:solidFill>
                  <a:srgbClr val="0000FF"/>
                </a:solidFill>
                <a:latin typeface="+mj-lt"/>
              </a:rPr>
              <a:t>Journal of Nursing Education &amp; Practice</a:t>
            </a:r>
            <a:r>
              <a:rPr lang="en-US" altLang="zh-HK" sz="2800" dirty="0">
                <a:solidFill>
                  <a:srgbClr val="0000FF"/>
                </a:solidFill>
                <a:latin typeface="+mj-lt"/>
              </a:rPr>
              <a:t>, 5(1),1 - 18.</a:t>
            </a:r>
            <a:endParaRPr lang="zh-HK" altLang="en-US" sz="28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502150"/>
            <a:ext cx="15335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502150"/>
            <a:ext cx="15335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文字版面配置區 3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just"/>
            <a:r>
              <a:rPr lang="en-US" altLang="zh-HK" smtClean="0">
                <a:solidFill>
                  <a:srgbClr val="0000FF"/>
                </a:solidFill>
              </a:rPr>
              <a:t>Chan, K.P.(2016). Perceptions and experiences of pregnant Chinese women in Hong Kong on prenatal meditation: A qualitative study.  Journal of Nursing Education &amp; Practice, 6(3),135-146.</a:t>
            </a:r>
            <a:endParaRPr lang="zh-HK" altLang="en-US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A722164-5218-41CA-B90D-768D06843DCC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sz="6600" b="0">
                <a:solidFill>
                  <a:srgbClr val="0000FF"/>
                </a:solidFill>
                <a:latin typeface="+mn-ea"/>
                <a:ea typeface="+mn-ea"/>
              </a:rPr>
              <a:t>胎內學習</a:t>
            </a:r>
          </a:p>
        </p:txBody>
      </p:sp>
      <p:sp>
        <p:nvSpPr>
          <p:cNvPr id="64515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TW" altLang="en-US" sz="5400" smtClean="0">
                <a:solidFill>
                  <a:srgbClr val="00823B"/>
                </a:solidFill>
              </a:rPr>
              <a:t>胎內禪修</a:t>
            </a:r>
          </a:p>
        </p:txBody>
      </p:sp>
      <p:pic>
        <p:nvPicPr>
          <p:cNvPr id="64516" name="圖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450850"/>
            <a:ext cx="45085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D3FBA77-5679-4A9F-802C-4772FDD43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胎教孕證</a:t>
            </a:r>
            <a:br>
              <a:rPr lang="zh-TW" altLang="en-US" b="0" dirty="0">
                <a:solidFill>
                  <a:srgbClr val="0000FF"/>
                </a:solidFill>
                <a:effectLst/>
                <a:latin typeface="+mn-ea"/>
                <a:ea typeface="+mn-ea"/>
              </a:rPr>
            </a:br>
            <a:r>
              <a:rPr lang="zh-TW" altLang="en-US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產前健身健心運動</a:t>
            </a:r>
          </a:p>
        </p:txBody>
      </p:sp>
      <p:sp>
        <p:nvSpPr>
          <p:cNvPr id="65539" name="副標題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r>
              <a:rPr lang="zh-TW" altLang="en-US" smtClean="0">
                <a:solidFill>
                  <a:srgbClr val="00823B"/>
                </a:solidFill>
              </a:rPr>
              <a:t>作者</a:t>
            </a:r>
            <a:r>
              <a:rPr lang="en-US" altLang="zh-TW" smtClean="0">
                <a:solidFill>
                  <a:srgbClr val="00823B"/>
                </a:solidFill>
              </a:rPr>
              <a:t>: </a:t>
            </a:r>
            <a:r>
              <a:rPr lang="zh-TW" altLang="en-US" smtClean="0">
                <a:solidFill>
                  <a:srgbClr val="00823B"/>
                </a:solidFill>
              </a:rPr>
              <a:t>陳家寶醫生</a:t>
            </a:r>
            <a:endParaRPr lang="en-US" altLang="zh-TW" smtClean="0">
              <a:solidFill>
                <a:srgbClr val="00823B"/>
              </a:solidFill>
            </a:endParaRPr>
          </a:p>
          <a:p>
            <a:pPr marR="0"/>
            <a:r>
              <a:rPr lang="zh-TW" altLang="en-US" smtClean="0">
                <a:solidFill>
                  <a:srgbClr val="00823B"/>
                </a:solidFill>
              </a:rPr>
              <a:t>天地圖書出版社</a:t>
            </a:r>
            <a:endParaRPr lang="en-US" altLang="zh-TW" smtClean="0">
              <a:solidFill>
                <a:srgbClr val="00823B"/>
              </a:solidFill>
            </a:endParaRPr>
          </a:p>
          <a:p>
            <a:pPr marR="0"/>
            <a:r>
              <a:rPr lang="en-US" altLang="zh-TW" smtClean="0">
                <a:solidFill>
                  <a:srgbClr val="00823B"/>
                </a:solidFill>
              </a:rPr>
              <a:t>2018</a:t>
            </a:r>
            <a:r>
              <a:rPr lang="zh-TW" altLang="en-US" smtClean="0">
                <a:solidFill>
                  <a:srgbClr val="00823B"/>
                </a:solidFill>
              </a:rPr>
              <a:t>上旬出版</a:t>
            </a:r>
          </a:p>
        </p:txBody>
      </p:sp>
      <p:pic>
        <p:nvPicPr>
          <p:cNvPr id="65540" name="圖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3068638"/>
            <a:ext cx="35718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xmlns="" id="{20E7D6F1-B02E-44C4-B2C8-C73A3A399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345432"/>
          </a:xfrm>
          <a:extLst/>
        </p:spPr>
        <p:txBody>
          <a:bodyPr/>
          <a:lstStyle/>
          <a:p>
            <a:pPr algn="ctr">
              <a:defRPr/>
            </a:pPr>
            <a:r>
              <a:rPr lang="zh-TW" altLang="en-US" sz="880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身心禪</a:t>
            </a:r>
            <a:endParaRPr lang="zh-HK" altLang="en-US" sz="8800" dirty="0">
              <a:solidFill>
                <a:srgbClr val="FF0000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66564" name="副標題 4"/>
          <p:cNvSpPr>
            <a:spLocks noGrp="1"/>
          </p:cNvSpPr>
          <p:nvPr>
            <p:ph type="subTitle" idx="1"/>
          </p:nvPr>
        </p:nvSpPr>
        <p:spPr>
          <a:xfrm>
            <a:off x="539750" y="4149725"/>
            <a:ext cx="7854950" cy="1752600"/>
          </a:xfrm>
        </p:spPr>
        <p:txBody>
          <a:bodyPr/>
          <a:lstStyle/>
          <a:p>
            <a:pPr marR="0" algn="ctr"/>
            <a:r>
              <a:rPr lang="en-US" altLang="zh-HK" smtClean="0">
                <a:solidFill>
                  <a:srgbClr val="0000FF"/>
                </a:solidFill>
              </a:rPr>
              <a:t> </a:t>
            </a:r>
            <a:r>
              <a:rPr lang="zh-TW" altLang="en-US" sz="4800" smtClean="0">
                <a:solidFill>
                  <a:srgbClr val="FF0000"/>
                </a:solidFill>
              </a:rPr>
              <a:t>基礎篇</a:t>
            </a:r>
            <a:endParaRPr lang="zh-HK" altLang="en-US" sz="4800" smtClean="0">
              <a:solidFill>
                <a:srgbClr val="FF0000"/>
              </a:solidFill>
            </a:endParaRPr>
          </a:p>
        </p:txBody>
      </p:sp>
      <p:sp>
        <p:nvSpPr>
          <p:cNvPr id="66565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A442570-BD60-4859-89C8-E2681A8E7901}" type="slidenum">
              <a:rPr kumimoji="0" lang="zh-TW" altLang="en-US" sz="1200">
                <a:solidFill>
                  <a:srgbClr val="D1EAEE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kumimoji="0" lang="en-US" altLang="zh-TW" sz="1200">
              <a:solidFill>
                <a:srgbClr val="D1EAEE"/>
              </a:solidFill>
              <a:latin typeface="Arial" pitchFamily="34" charset="0"/>
            </a:endParaRPr>
          </a:p>
        </p:txBody>
      </p:sp>
      <p:pic>
        <p:nvPicPr>
          <p:cNvPr id="66566" name="圖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114925"/>
            <a:ext cx="16129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 descr="http://4.bp.blogspot.com/-2BtySdsopCA/VPetDC9X4NI/AAAAAAAAaKA/RMZqhq2O_QI/s1600/%E7%A6%AA%E9%A2%A8%E4%B8%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88925"/>
            <a:ext cx="37734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F055AC7E-3BBE-4DDF-B9A5-A7F9BC512E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dirty="0">
                <a:solidFill>
                  <a:srgbClr val="FF0000"/>
                </a:solidFill>
                <a:effectLst/>
                <a:latin typeface="新細明體" pitchFamily="18" charset="-120"/>
                <a:ea typeface="新細明體" pitchFamily="18" charset="-120"/>
              </a:rPr>
              <a:t>身心禪</a:t>
            </a:r>
            <a:r>
              <a:rPr lang="en-US" altLang="zh-TW" sz="6600" b="0" dirty="0">
                <a:solidFill>
                  <a:srgbClr val="FF0000"/>
                </a:solidFill>
                <a:effectLst/>
                <a:latin typeface="新細明體" pitchFamily="18" charset="-120"/>
                <a:ea typeface="新細明體" pitchFamily="18" charset="-120"/>
              </a:rPr>
              <a:t/>
            </a:r>
            <a:br>
              <a:rPr lang="en-US" altLang="zh-TW" sz="6600" b="0" dirty="0">
                <a:solidFill>
                  <a:srgbClr val="FF0000"/>
                </a:solidFill>
                <a:effectLst/>
                <a:latin typeface="新細明體" pitchFamily="18" charset="-120"/>
                <a:ea typeface="新細明體" pitchFamily="18" charset="-120"/>
              </a:rPr>
            </a:br>
            <a:r>
              <a:rPr lang="zh-TW" altLang="en-US" sz="4400" b="0" dirty="0">
                <a:solidFill>
                  <a:srgbClr val="0000FF"/>
                </a:solidFill>
                <a:effectLst/>
                <a:latin typeface="新細明體" pitchFamily="18" charset="-120"/>
                <a:ea typeface="新細明體" pitchFamily="18" charset="-120"/>
              </a:rPr>
              <a:t>生活的智慧</a:t>
            </a:r>
          </a:p>
        </p:txBody>
      </p:sp>
      <p:sp>
        <p:nvSpPr>
          <p:cNvPr id="68612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00823B"/>
                </a:solidFill>
              </a:rPr>
              <a:t>轉迷開悟　苦樂自在</a:t>
            </a:r>
            <a:endParaRPr lang="en-US" altLang="zh-TW" sz="3600" smtClean="0">
              <a:solidFill>
                <a:srgbClr val="00823B"/>
              </a:solidFill>
            </a:endParaRPr>
          </a:p>
          <a:p>
            <a:pPr marR="0" algn="ctr" eaLnBrk="1" hangingPunct="1">
              <a:buFont typeface="Wingdings" pitchFamily="2" charset="2"/>
              <a:buNone/>
            </a:pPr>
            <a:r>
              <a:rPr lang="en-US" altLang="zh-TW" sz="3600" smtClean="0">
                <a:solidFill>
                  <a:srgbClr val="684F00"/>
                </a:solidFill>
                <a:latin typeface="新細明體" pitchFamily="18" charset="-120"/>
              </a:rPr>
              <a:t>『</a:t>
            </a:r>
            <a:r>
              <a:rPr lang="zh-TW" altLang="en-US" sz="3600" smtClean="0">
                <a:solidFill>
                  <a:srgbClr val="684F00"/>
                </a:solidFill>
                <a:latin typeface="新細明體" pitchFamily="18" charset="-120"/>
              </a:rPr>
              <a:t>觀自在菩薩，行深般若波羅蜜多時，</a:t>
            </a:r>
            <a:endParaRPr lang="en-US" altLang="zh-TW" sz="3600" smtClean="0">
              <a:solidFill>
                <a:srgbClr val="684F00"/>
              </a:solidFill>
              <a:latin typeface="新細明體" pitchFamily="18" charset="-120"/>
            </a:endParaRP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684F00"/>
                </a:solidFill>
                <a:latin typeface="新細明體" pitchFamily="18" charset="-120"/>
              </a:rPr>
              <a:t>照見五蘊皆空，度一切苦厄</a:t>
            </a:r>
            <a:r>
              <a:rPr lang="en-US" altLang="zh-TW" sz="3600" smtClean="0">
                <a:solidFill>
                  <a:srgbClr val="684F00"/>
                </a:solidFill>
                <a:latin typeface="新細明體" pitchFamily="18" charset="-120"/>
              </a:rPr>
              <a:t>』</a:t>
            </a:r>
            <a:endParaRPr lang="zh-TW" altLang="en-US" sz="3600" smtClean="0">
              <a:solidFill>
                <a:srgbClr val="684F00"/>
              </a:solidFill>
              <a:latin typeface="新細明體" pitchFamily="18" charset="-120"/>
            </a:endParaRPr>
          </a:p>
        </p:txBody>
      </p:sp>
      <p:sp>
        <p:nvSpPr>
          <p:cNvPr id="68613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0E971A46-DD71-43A7-A197-4A957A6D80D4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68614" name="AutoShape 7" descr="身心禪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68615" name="AutoShape 9" descr="身心禪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pic>
        <p:nvPicPr>
          <p:cNvPr id="68616" name="圖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141913"/>
            <a:ext cx="1579562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8A1C6697-EC65-4835-9E34-768BDD9670C9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FF0000"/>
                </a:solidFill>
                <a:effectLst/>
                <a:latin typeface="+mn-ea"/>
                <a:ea typeface="+mn-ea"/>
              </a:rPr>
              <a:t>身心禪</a:t>
            </a:r>
            <a:endParaRPr lang="zh-HK" altLang="en-US" sz="6600" b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DF9BC78B-8F51-4100-8284-A534B8FCE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>
              <a:defRPr/>
            </a:pPr>
            <a:r>
              <a:rPr lang="zh-TW" altLang="en-US" sz="4000" dirty="0">
                <a:solidFill>
                  <a:srgbClr val="0000FF"/>
                </a:solidFill>
                <a:latin typeface="+mn-ea"/>
              </a:rPr>
              <a:t>積極心理學、心理教育</a:t>
            </a:r>
            <a:endParaRPr lang="en-US" altLang="zh-TW" sz="4000" dirty="0">
              <a:solidFill>
                <a:srgbClr val="0000FF"/>
              </a:solidFill>
              <a:latin typeface="+mn-ea"/>
            </a:endParaRPr>
          </a:p>
          <a:p>
            <a:pPr>
              <a:defRPr/>
            </a:pPr>
            <a:r>
              <a:rPr lang="zh-TW" altLang="en-US" sz="4000" dirty="0">
                <a:solidFill>
                  <a:srgbClr val="0000FF"/>
                </a:solidFill>
                <a:latin typeface="+mn-ea"/>
              </a:rPr>
              <a:t>八正道、四念住、四無量心</a:t>
            </a:r>
            <a:endParaRPr lang="en-US" altLang="zh-TW" sz="4000" dirty="0">
              <a:solidFill>
                <a:srgbClr val="0000FF"/>
              </a:solidFill>
              <a:latin typeface="+mn-ea"/>
            </a:endParaRPr>
          </a:p>
          <a:p>
            <a:pPr>
              <a:defRPr/>
            </a:pPr>
            <a:r>
              <a:rPr lang="zh-TW" altLang="en-US" sz="4000" dirty="0">
                <a:solidFill>
                  <a:srgbClr val="0000FF"/>
                </a:solidFill>
                <a:latin typeface="+mn-ea"/>
              </a:rPr>
              <a:t>大念住經、心經、金剛經</a:t>
            </a:r>
            <a:endParaRPr lang="en-US" altLang="zh-TW" sz="4000" dirty="0">
              <a:solidFill>
                <a:srgbClr val="0000FF"/>
              </a:solidFill>
              <a:latin typeface="+mn-ea"/>
            </a:endParaRPr>
          </a:p>
          <a:p>
            <a:pPr>
              <a:defRPr/>
            </a:pPr>
            <a:endParaRPr lang="zh-HK" altLang="en-US" sz="4000" dirty="0">
              <a:solidFill>
                <a:srgbClr val="0000FF"/>
              </a:solidFill>
            </a:endParaRPr>
          </a:p>
        </p:txBody>
      </p:sp>
      <p:pic>
        <p:nvPicPr>
          <p:cNvPr id="70660" name="Picture 4" descr="C:\Users\user\Dropbox\Photos\佛教圖片\身心禪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44675"/>
            <a:ext cx="139858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圖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-269875"/>
            <a:ext cx="22034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標題 1">
            <a:extLst>
              <a:ext uri="{FF2B5EF4-FFF2-40B4-BE49-F238E27FC236}">
                <a16:creationId xmlns:a16="http://schemas.microsoft.com/office/drawing/2014/main" xmlns="" id="{36E1002E-F393-4713-B97D-01C2876A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  <a:cs typeface="文鼎勘亭流" pitchFamily="49" charset="-120"/>
              </a:rPr>
              <a:t>身心禪</a:t>
            </a:r>
            <a:endParaRPr lang="zh-HK" altLang="en-US" dirty="0">
              <a:latin typeface="+mn-ea"/>
              <a:ea typeface="+mn-ea"/>
              <a:cs typeface="文鼎勘亭流" pitchFamily="49" charset="-12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xmlns="" id="{60B4D2B8-38AB-49F6-BA3E-2E8CDCB475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808663"/>
            <a:ext cx="3670300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6" name="文字方塊 1"/>
          <p:cNvSpPr txBox="1">
            <a:spLocks noChangeArrowheads="1"/>
          </p:cNvSpPr>
          <p:nvPr/>
        </p:nvSpPr>
        <p:spPr bwMode="auto">
          <a:xfrm>
            <a:off x="4332288" y="5113338"/>
            <a:ext cx="552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Arial" pitchFamily="34" charset="0"/>
              </a:rPr>
              <a:t>放下</a:t>
            </a:r>
            <a:endParaRPr lang="zh-HK" altLang="en-US" sz="24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1687" name="文字方塊 1"/>
          <p:cNvSpPr txBox="1">
            <a:spLocks noChangeArrowheads="1"/>
          </p:cNvSpPr>
          <p:nvPr/>
        </p:nvSpPr>
        <p:spPr bwMode="auto">
          <a:xfrm>
            <a:off x="4208463" y="4284663"/>
            <a:ext cx="800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684F00"/>
                </a:solidFill>
                <a:latin typeface="Arial" pitchFamily="34" charset="0"/>
              </a:rPr>
              <a:t>微笑</a:t>
            </a:r>
            <a:endParaRPr lang="en-US" altLang="zh-TW" sz="2400" b="1">
              <a:solidFill>
                <a:srgbClr val="684F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7030A0"/>
                </a:solidFill>
                <a:latin typeface="Arial" pitchFamily="34" charset="0"/>
              </a:rPr>
              <a:t>聆聽</a:t>
            </a:r>
            <a:endParaRPr lang="zh-HK" altLang="en-US" sz="2400" b="1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71688" name="文字方塊 1"/>
          <p:cNvSpPr txBox="1">
            <a:spLocks noChangeArrowheads="1"/>
          </p:cNvSpPr>
          <p:nvPr/>
        </p:nvSpPr>
        <p:spPr bwMode="auto">
          <a:xfrm>
            <a:off x="4325938" y="3914775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2400"/>
              <a:t>鬆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wom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700213"/>
            <a:ext cx="3925887" cy="5029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xmlns="" id="{604D1335-0795-4097-B9A4-4D06958D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4850"/>
            <a:ext cx="9144000" cy="1143000"/>
          </a:xfrm>
        </p:spPr>
        <p:txBody>
          <a:bodyPr/>
          <a:lstStyle/>
          <a:p>
            <a:pPr algn="ctr"/>
            <a:r>
              <a:rPr lang="zh-TW" altLang="en-US" sz="6000" smtClean="0">
                <a:solidFill>
                  <a:srgbClr val="0000FF"/>
                </a:solidFill>
                <a:latin typeface="新細明體" pitchFamily="18" charset="-120"/>
                <a:ea typeface="新細明體" pitchFamily="18" charset="-120"/>
              </a:rPr>
              <a:t>朋友，你認識自己嗎？ </a:t>
            </a:r>
            <a:endParaRPr lang="zh-HK" altLang="en-US" sz="6000" smtClean="0">
              <a:solidFill>
                <a:srgbClr val="0000FF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6513B0E9-DC05-4970-84A9-25199396C81A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sz="5400" b="0">
                <a:solidFill>
                  <a:srgbClr val="0000FF"/>
                </a:solidFill>
                <a:effectLst/>
                <a:latin typeface="+mn-ea"/>
                <a:ea typeface="+mn-ea"/>
              </a:rPr>
              <a:t>夕陽無限好，只是近黃昏</a:t>
            </a:r>
            <a:endParaRPr lang="zh-HK" altLang="en-US" sz="540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13100"/>
            <a:ext cx="3048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3">
            <a:extLst>
              <a:ext uri="{FF2B5EF4-FFF2-40B4-BE49-F238E27FC236}">
                <a16:creationId xmlns:a16="http://schemas.microsoft.com/office/drawing/2014/main" xmlns="" id="{C29CE03A-A463-4B3C-BF1A-05CF08709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</a:rPr>
              <a:t>快樂指數</a:t>
            </a:r>
            <a:endParaRPr lang="zh-HK" altLang="en-US" sz="6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17C7B59B-27C9-41CB-9D71-8B6011412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163"/>
            <a:ext cx="8218488" cy="4389437"/>
          </a:xfrm>
        </p:spPr>
        <p:txBody>
          <a:bodyPr/>
          <a:lstStyle/>
          <a:p>
            <a:r>
              <a:rPr lang="en-US" altLang="zh-TW" sz="3200" smtClean="0">
                <a:solidFill>
                  <a:srgbClr val="0000FF"/>
                </a:solidFill>
              </a:rPr>
              <a:t>2013</a:t>
            </a:r>
            <a:r>
              <a:rPr lang="zh-TW" altLang="en-US" sz="3200" smtClean="0">
                <a:solidFill>
                  <a:srgbClr val="0000FF"/>
                </a:solidFill>
              </a:rPr>
              <a:t>「香港快樂指數調查」結果顯示，港人快樂指數輕微下跌至</a:t>
            </a:r>
            <a:r>
              <a:rPr lang="en-US" altLang="zh-TW" sz="3200" smtClean="0">
                <a:solidFill>
                  <a:srgbClr val="0000FF"/>
                </a:solidFill>
              </a:rPr>
              <a:t>70.5</a:t>
            </a:r>
            <a:r>
              <a:rPr lang="zh-TW" altLang="en-US" sz="3200" smtClean="0">
                <a:solidFill>
                  <a:srgbClr val="0000FF"/>
                </a:solidFill>
              </a:rPr>
              <a:t>分（以</a:t>
            </a:r>
            <a:r>
              <a:rPr lang="en-US" altLang="zh-TW" sz="3200" smtClean="0">
                <a:solidFill>
                  <a:srgbClr val="0000FF"/>
                </a:solidFill>
              </a:rPr>
              <a:t>0-100</a:t>
            </a:r>
            <a:r>
              <a:rPr lang="zh-TW" altLang="en-US" sz="3200" smtClean="0">
                <a:solidFill>
                  <a:srgbClr val="0000FF"/>
                </a:solidFill>
              </a:rPr>
              <a:t>分計算）。女性的快樂指數高於男性，而年長人士亦較年青組別快樂</a:t>
            </a:r>
            <a:endParaRPr lang="en-US" altLang="zh-TW" sz="3200" smtClean="0">
              <a:solidFill>
                <a:srgbClr val="0000FF"/>
              </a:solidFill>
            </a:endParaRPr>
          </a:p>
          <a:p>
            <a:r>
              <a:rPr lang="zh-HK" altLang="en-US" sz="3200" smtClean="0">
                <a:solidFill>
                  <a:srgbClr val="00823B"/>
                </a:solidFill>
                <a:latin typeface="新細明體" pitchFamily="18" charset="-120"/>
              </a:rPr>
              <a:t>快樂程度的四大決定因素「</a:t>
            </a:r>
            <a:r>
              <a:rPr lang="en-US" altLang="zh-HK" sz="3200" smtClean="0">
                <a:solidFill>
                  <a:srgbClr val="00823B"/>
                </a:solidFill>
                <a:latin typeface="新細明體" pitchFamily="18" charset="-120"/>
              </a:rPr>
              <a:t>LIFE</a:t>
            </a:r>
            <a:r>
              <a:rPr lang="zh-HK" altLang="en-US" sz="3200" smtClean="0">
                <a:solidFill>
                  <a:srgbClr val="00823B"/>
                </a:solidFill>
                <a:latin typeface="新細明體" pitchFamily="18" charset="-120"/>
              </a:rPr>
              <a:t>」──</a:t>
            </a:r>
            <a:r>
              <a:rPr lang="zh-TW" altLang="en-US" sz="3200" smtClean="0">
                <a:solidFill>
                  <a:srgbClr val="00823B"/>
                </a:solidFill>
                <a:latin typeface="新細明體" pitchFamily="18" charset="-120"/>
              </a:rPr>
              <a:t> </a:t>
            </a:r>
            <a:r>
              <a:rPr lang="en-US" altLang="zh-TW" sz="3200" smtClean="0">
                <a:solidFill>
                  <a:srgbClr val="00823B"/>
                </a:solidFill>
                <a:latin typeface="新細明體" pitchFamily="18" charset="-120"/>
              </a:rPr>
              <a:t>1.</a:t>
            </a:r>
            <a:r>
              <a:rPr lang="zh-HK" altLang="en-US" sz="3200" smtClean="0">
                <a:solidFill>
                  <a:srgbClr val="00823B"/>
                </a:solidFill>
                <a:latin typeface="新細明體" pitchFamily="18" charset="-120"/>
              </a:rPr>
              <a:t>「關愛」（</a:t>
            </a:r>
            <a:r>
              <a:rPr lang="en-US" altLang="zh-HK" sz="3200" smtClean="0">
                <a:solidFill>
                  <a:srgbClr val="00823B"/>
                </a:solidFill>
                <a:latin typeface="新細明體" pitchFamily="18" charset="-120"/>
              </a:rPr>
              <a:t>Love</a:t>
            </a:r>
            <a:r>
              <a:rPr lang="zh-HK" altLang="en-US" sz="3200" smtClean="0">
                <a:solidFill>
                  <a:srgbClr val="00823B"/>
                </a:solidFill>
                <a:latin typeface="新細明體" pitchFamily="18" charset="-120"/>
              </a:rPr>
              <a:t>）</a:t>
            </a:r>
            <a:r>
              <a:rPr lang="en-US" altLang="zh-TW" sz="3200" smtClean="0">
                <a:solidFill>
                  <a:srgbClr val="00823B"/>
                </a:solidFill>
                <a:latin typeface="新細明體" pitchFamily="18" charset="-120"/>
              </a:rPr>
              <a:t>2.</a:t>
            </a:r>
            <a:r>
              <a:rPr lang="zh-HK" altLang="en-US" sz="3200" smtClean="0">
                <a:solidFill>
                  <a:srgbClr val="00823B"/>
                </a:solidFill>
                <a:latin typeface="新細明體" pitchFamily="18" charset="-120"/>
              </a:rPr>
              <a:t>「智慧」（</a:t>
            </a:r>
            <a:r>
              <a:rPr lang="en-US" altLang="zh-HK" sz="3200" smtClean="0">
                <a:solidFill>
                  <a:srgbClr val="00823B"/>
                </a:solidFill>
                <a:latin typeface="新細明體" pitchFamily="18" charset="-120"/>
              </a:rPr>
              <a:t>Insight</a:t>
            </a:r>
            <a:r>
              <a:rPr lang="zh-HK" altLang="en-US" sz="3200" smtClean="0">
                <a:solidFill>
                  <a:srgbClr val="00823B"/>
                </a:solidFill>
                <a:latin typeface="新細明體" pitchFamily="18" charset="-120"/>
              </a:rPr>
              <a:t>）</a:t>
            </a:r>
            <a:r>
              <a:rPr lang="en-US" altLang="zh-TW" sz="3200" smtClean="0">
                <a:solidFill>
                  <a:srgbClr val="00823B"/>
                </a:solidFill>
                <a:latin typeface="新細明體" pitchFamily="18" charset="-120"/>
              </a:rPr>
              <a:t>3.</a:t>
            </a:r>
            <a:r>
              <a:rPr lang="zh-HK" altLang="en-US" sz="3200" smtClean="0">
                <a:solidFill>
                  <a:srgbClr val="00823B"/>
                </a:solidFill>
                <a:latin typeface="新細明體" pitchFamily="18" charset="-120"/>
              </a:rPr>
              <a:t>「堅毅」（</a:t>
            </a:r>
            <a:r>
              <a:rPr lang="en-US" altLang="zh-HK" sz="3200" smtClean="0">
                <a:solidFill>
                  <a:srgbClr val="00823B"/>
                </a:solidFill>
                <a:latin typeface="新細明體" pitchFamily="18" charset="-120"/>
              </a:rPr>
              <a:t>Fortitude</a:t>
            </a:r>
            <a:r>
              <a:rPr lang="zh-HK" altLang="en-US" sz="3200" smtClean="0">
                <a:solidFill>
                  <a:srgbClr val="00823B"/>
                </a:solidFill>
                <a:latin typeface="新細明體" pitchFamily="18" charset="-120"/>
              </a:rPr>
              <a:t>）</a:t>
            </a:r>
            <a:r>
              <a:rPr lang="en-US" altLang="zh-TW" sz="3200" smtClean="0">
                <a:solidFill>
                  <a:srgbClr val="00823B"/>
                </a:solidFill>
                <a:latin typeface="新細明體" pitchFamily="18" charset="-120"/>
              </a:rPr>
              <a:t>4.</a:t>
            </a:r>
            <a:r>
              <a:rPr lang="zh-HK" altLang="en-US" sz="3200" smtClean="0">
                <a:solidFill>
                  <a:srgbClr val="00823B"/>
                </a:solidFill>
                <a:latin typeface="新細明體" pitchFamily="18" charset="-120"/>
              </a:rPr>
              <a:t>「行動」（</a:t>
            </a:r>
            <a:r>
              <a:rPr lang="en-US" altLang="zh-HK" sz="3200" smtClean="0">
                <a:solidFill>
                  <a:srgbClr val="00823B"/>
                </a:solidFill>
                <a:latin typeface="新細明體" pitchFamily="18" charset="-120"/>
              </a:rPr>
              <a:t>Engagement</a:t>
            </a:r>
            <a:r>
              <a:rPr lang="zh-HK" altLang="en-US" sz="3200" smtClean="0">
                <a:solidFill>
                  <a:srgbClr val="00823B"/>
                </a:solidFill>
                <a:latin typeface="新細明體" pitchFamily="18" charset="-120"/>
              </a:rPr>
              <a:t>）</a:t>
            </a:r>
            <a:endParaRPr lang="en-US" altLang="zh-HK" sz="3200" smtClean="0">
              <a:solidFill>
                <a:srgbClr val="00823B"/>
              </a:solidFill>
              <a:latin typeface="新細明體" pitchFamily="18" charset="-120"/>
            </a:endParaRPr>
          </a:p>
          <a:p>
            <a:r>
              <a:rPr lang="zh-TW" altLang="en-US" sz="3200" smtClean="0">
                <a:solidFill>
                  <a:srgbClr val="0000FF"/>
                </a:solidFill>
                <a:latin typeface="新細明體" pitchFamily="18" charset="-120"/>
              </a:rPr>
              <a:t>正能量的指標</a:t>
            </a:r>
            <a:endParaRPr lang="zh-HK" altLang="en-US" sz="3200" smtClean="0">
              <a:solidFill>
                <a:srgbClr val="0000FF"/>
              </a:solidFill>
              <a:latin typeface="新細明體" pitchFamily="18" charset="-120"/>
            </a:endParaRPr>
          </a:p>
        </p:txBody>
      </p:sp>
      <p:pic>
        <p:nvPicPr>
          <p:cNvPr id="35844" name="Picture 5" descr="https://encrypted-tbn1.gstatic.com/images?q=tbn:ANd9GcTj7kI64OrJ7sDcr4fGLg0v8OeC2KVEZz2iWDDglod4MCvENxN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18859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19175"/>
            <a:ext cx="45720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xmlns="" id="{8FFF0881-32C7-4422-A2FB-9F7ACAD45D02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sz="5400" b="0">
                <a:solidFill>
                  <a:srgbClr val="0000FF"/>
                </a:solidFill>
                <a:effectLst/>
                <a:latin typeface="+mn-ea"/>
                <a:ea typeface="+mn-ea"/>
              </a:rPr>
              <a:t>行到水窮處，坐看雲起時</a:t>
            </a:r>
            <a:endParaRPr lang="zh-HK" altLang="en-US" sz="540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botanwang.com/sites/default/files/styles/632_n/public/field/image/0-2.jpg?itok=k5LVB0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49638"/>
            <a:ext cx="460851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9BB97EE-A07B-4037-8ECB-23274B1E3270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0000FF"/>
                </a:solidFill>
                <a:effectLst/>
                <a:latin typeface="+mn-ea"/>
                <a:ea typeface="+mn-ea"/>
              </a:rPr>
              <a:t>心隨境轉　境隨心轉</a:t>
            </a:r>
            <a:endParaRPr lang="zh-HK" altLang="en-US" sz="6600" b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7828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3200" smtClean="0">
                <a:solidFill>
                  <a:srgbClr val="00823B"/>
                </a:solidFill>
              </a:rPr>
              <a:t>山不轉路轉、路不轉人轉、人不轉心轉</a:t>
            </a:r>
            <a:endParaRPr lang="en-US" altLang="zh-TW" sz="3200" smtClean="0">
              <a:solidFill>
                <a:srgbClr val="00823B"/>
              </a:solidFill>
            </a:endParaRPr>
          </a:p>
          <a:p>
            <a:pPr algn="ctr"/>
            <a:r>
              <a:rPr lang="en-US" altLang="zh-TW" sz="3200" smtClean="0"/>
              <a:t>『</a:t>
            </a:r>
            <a:r>
              <a:rPr lang="zh-TW" altLang="en-US" sz="3200" smtClean="0"/>
              <a:t>若能轉境，則同如來</a:t>
            </a:r>
            <a:r>
              <a:rPr lang="en-US" altLang="zh-TW" sz="3200" smtClean="0"/>
              <a:t>』</a:t>
            </a:r>
          </a:p>
          <a:p>
            <a:pPr algn="ctr"/>
            <a:r>
              <a:rPr lang="en-US" altLang="zh-HK" sz="1600" smtClean="0"/>
              <a:t>《</a:t>
            </a:r>
            <a:r>
              <a:rPr lang="zh-HK" altLang="en-US" sz="1600" smtClean="0"/>
              <a:t>楞嚴經</a:t>
            </a:r>
            <a:r>
              <a:rPr lang="en-US" altLang="zh-HK" sz="1600" smtClean="0"/>
              <a:t>》</a:t>
            </a:r>
            <a:endParaRPr lang="zh-HK" altLang="en-US" sz="1600" smtClean="0">
              <a:solidFill>
                <a:srgbClr val="00823B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 descr="神經語言學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508500"/>
            <a:ext cx="27717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xmlns="" id="{2128861E-5678-42C5-A8CA-BD53A20485E1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HK" altLang="en-US" sz="6600" b="0">
                <a:solidFill>
                  <a:srgbClr val="0000FF"/>
                </a:solidFill>
                <a:effectLst/>
                <a:latin typeface="+mn-ea"/>
                <a:ea typeface="+mn-ea"/>
              </a:rPr>
              <a:t>神經語言學</a:t>
            </a:r>
          </a:p>
        </p:txBody>
      </p:sp>
      <p:sp>
        <p:nvSpPr>
          <p:cNvPr id="79877" name="文字版面配置區 3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just" eaLnBrk="1" hangingPunct="1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zh-TW" altLang="en-GB" sz="2400" smtClean="0">
                <a:solidFill>
                  <a:srgbClr val="00823B"/>
                </a:solidFill>
              </a:rPr>
              <a:t>任何人生遭遇所代表的意義，全決於我們為它所配的框框，</a:t>
            </a:r>
          </a:p>
          <a:p>
            <a:pPr algn="just" eaLnBrk="1" hangingPunct="1">
              <a:buClr>
                <a:srgbClr val="000000"/>
              </a:buClr>
              <a:buSzPct val="100000"/>
            </a:pPr>
            <a:r>
              <a:rPr lang="zh-TW" altLang="en-GB" sz="2400" smtClean="0">
                <a:solidFill>
                  <a:srgbClr val="00823B"/>
                </a:solidFill>
              </a:rPr>
              <a:t>當你換了個框框（角度），意義就隨之而變</a:t>
            </a:r>
            <a:endParaRPr lang="en-US" altLang="zh-TW" sz="2400" smtClean="0">
              <a:solidFill>
                <a:srgbClr val="00823B"/>
              </a:solidFill>
            </a:endParaRPr>
          </a:p>
          <a:p>
            <a:pPr algn="just" eaLnBrk="1" hangingPunct="1">
              <a:buClr>
                <a:srgbClr val="000000"/>
              </a:buClr>
              <a:buSzPct val="100000"/>
            </a:pPr>
            <a:r>
              <a:rPr lang="zh-TW" altLang="en-US" sz="2400" smtClean="0">
                <a:solidFill>
                  <a:srgbClr val="00823B"/>
                </a:solidFill>
              </a:rPr>
              <a:t>－安東尼</a:t>
            </a:r>
            <a:r>
              <a:rPr lang="en-US" altLang="zh-TW" sz="2400" smtClean="0">
                <a:solidFill>
                  <a:srgbClr val="00823B"/>
                </a:solidFill>
              </a:rPr>
              <a:t>‧</a:t>
            </a:r>
            <a:r>
              <a:rPr lang="zh-TW" altLang="en-US" sz="2400" smtClean="0">
                <a:solidFill>
                  <a:srgbClr val="00823B"/>
                </a:solidFill>
              </a:rPr>
              <a:t>羅賓</a:t>
            </a:r>
          </a:p>
          <a:p>
            <a:pPr eaLnBrk="1" hangingPunct="1">
              <a:buClr>
                <a:srgbClr val="000000"/>
              </a:buClr>
              <a:buSzPct val="100000"/>
            </a:pPr>
            <a:endParaRPr lang="zh-TW" altLang="en-GB" sz="2400" smtClean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97ACC4A-3D53-43E2-B52C-49DF614667FD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HK" altLang="en-US" b="0">
                <a:solidFill>
                  <a:srgbClr val="0000FF"/>
                </a:solidFill>
                <a:effectLst/>
                <a:latin typeface="+mn-ea"/>
                <a:ea typeface="+mn-ea"/>
              </a:rPr>
              <a:t>邏輯思維</a:t>
            </a:r>
          </a:p>
        </p:txBody>
      </p:sp>
      <p:sp>
        <p:nvSpPr>
          <p:cNvPr id="81923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CN" altLang="en-US" sz="4000" smtClean="0">
                <a:solidFill>
                  <a:srgbClr val="00823B"/>
                </a:solidFill>
                <a:latin typeface="新細明體" pitchFamily="18" charset="-120"/>
                <a:ea typeface="新細明體" pitchFamily="18" charset="-120"/>
              </a:rPr>
              <a:t>手把青秧插滿田</a:t>
            </a:r>
            <a:r>
              <a:rPr lang="zh-TW" altLang="en-US" sz="4000" smtClean="0">
                <a:solidFill>
                  <a:srgbClr val="00823B"/>
                </a:solidFill>
                <a:latin typeface="新細明體" pitchFamily="18" charset="-120"/>
              </a:rPr>
              <a:t>　</a:t>
            </a:r>
            <a:r>
              <a:rPr lang="zh-CN" altLang="en-US" sz="4000" smtClean="0">
                <a:solidFill>
                  <a:srgbClr val="00823B"/>
                </a:solidFill>
                <a:latin typeface="新細明體" pitchFamily="18" charset="-120"/>
                <a:ea typeface="新細明體" pitchFamily="18" charset="-120"/>
              </a:rPr>
              <a:t>低頭便見水中天</a:t>
            </a:r>
            <a:endParaRPr lang="en-US" altLang="zh-CN" sz="4000" smtClean="0">
              <a:solidFill>
                <a:srgbClr val="00823B"/>
              </a:solidFill>
              <a:latin typeface="新細明體" pitchFamily="18" charset="-120"/>
              <a:ea typeface="新細明體" pitchFamily="18" charset="-120"/>
            </a:endParaRPr>
          </a:p>
          <a:p>
            <a:r>
              <a:rPr lang="zh-CN" altLang="en-US" sz="4000" smtClean="0">
                <a:solidFill>
                  <a:srgbClr val="00823B"/>
                </a:solidFill>
                <a:latin typeface="新細明體" pitchFamily="18" charset="-120"/>
                <a:ea typeface="新細明體" pitchFamily="18" charset="-120"/>
              </a:rPr>
              <a:t>六根清淨方為道</a:t>
            </a:r>
            <a:r>
              <a:rPr lang="zh-TW" altLang="en-US" sz="4000" smtClean="0">
                <a:solidFill>
                  <a:srgbClr val="00823B"/>
                </a:solidFill>
                <a:latin typeface="新細明體" pitchFamily="18" charset="-120"/>
              </a:rPr>
              <a:t>　</a:t>
            </a:r>
            <a:r>
              <a:rPr lang="zh-CN" altLang="en-US" sz="4000" smtClean="0">
                <a:solidFill>
                  <a:srgbClr val="00823B"/>
                </a:solidFill>
                <a:latin typeface="新細明體" pitchFamily="18" charset="-120"/>
                <a:ea typeface="新細明體" pitchFamily="18" charset="-120"/>
              </a:rPr>
              <a:t>退步原來是向前</a:t>
            </a:r>
            <a:endParaRPr lang="en-US" altLang="zh-CN" sz="4000" smtClean="0">
              <a:solidFill>
                <a:srgbClr val="00823B"/>
              </a:solidFill>
              <a:latin typeface="新細明體" pitchFamily="18" charset="-120"/>
              <a:ea typeface="新細明體" pitchFamily="18" charset="-120"/>
            </a:endParaRPr>
          </a:p>
          <a:p>
            <a:pPr algn="ctr"/>
            <a:r>
              <a:rPr lang="zh-TW" altLang="en-US" sz="2800" smtClean="0">
                <a:solidFill>
                  <a:srgbClr val="684F00"/>
                </a:solidFill>
                <a:latin typeface="新細明體" pitchFamily="18" charset="-120"/>
              </a:rPr>
              <a:t>唐。布袋和尚</a:t>
            </a:r>
            <a:endParaRPr lang="en-US" altLang="zh-CN" sz="2800" smtClean="0">
              <a:solidFill>
                <a:srgbClr val="684F00"/>
              </a:solidFill>
              <a:latin typeface="新細明體" pitchFamily="18" charset="-120"/>
              <a:ea typeface="新細明體" pitchFamily="18" charset="-120"/>
            </a:endParaRPr>
          </a:p>
          <a:p>
            <a:pPr algn="ctr"/>
            <a:endParaRPr lang="zh-HK" altLang="en-US" sz="2400" smtClean="0">
              <a:solidFill>
                <a:srgbClr val="00823B"/>
              </a:solidFill>
              <a:latin typeface="新細明體" pitchFamily="18" charset="-120"/>
            </a:endParaRPr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949825"/>
            <a:ext cx="2376488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7903883-B390-41F9-AD22-605697EC9A90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0000FF"/>
                </a:solidFill>
                <a:effectLst/>
                <a:latin typeface="+mn-ea"/>
                <a:ea typeface="+mn-ea"/>
              </a:rPr>
              <a:t>苦樂自在</a:t>
            </a:r>
            <a:endParaRPr lang="zh-HK" altLang="en-US" sz="6600" b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D726510-5F1D-460B-B035-D161CB767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>
              <a:defRPr/>
            </a:pPr>
            <a:r>
              <a:rPr lang="zh-TW" altLang="en-US" sz="5400" dirty="0">
                <a:solidFill>
                  <a:srgbClr val="00823B"/>
                </a:solidFill>
                <a:latin typeface="+mn-ea"/>
              </a:rPr>
              <a:t>不為苦而悲　不為樂而喜</a:t>
            </a:r>
            <a:endParaRPr lang="en-US" altLang="zh-TW" sz="5400" dirty="0">
              <a:solidFill>
                <a:srgbClr val="00823B"/>
              </a:solidFill>
              <a:latin typeface="+mn-ea"/>
            </a:endParaRPr>
          </a:p>
          <a:p>
            <a:pPr>
              <a:defRPr/>
            </a:pPr>
            <a:r>
              <a:rPr lang="zh-TW" altLang="en-US" sz="5400" dirty="0">
                <a:solidFill>
                  <a:srgbClr val="00823B"/>
                </a:solidFill>
                <a:latin typeface="+mn-ea"/>
              </a:rPr>
              <a:t>非無苦無樂　無執著苦樂</a:t>
            </a:r>
            <a:endParaRPr lang="zh-HK" altLang="en-US" sz="5400" dirty="0">
              <a:solidFill>
                <a:srgbClr val="00823B"/>
              </a:solidFill>
              <a:latin typeface="+mn-ea"/>
            </a:endParaRPr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652963"/>
            <a:ext cx="311785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B4FD6890-A4B2-46CF-B038-150B9570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316736"/>
            <a:ext cx="8424936" cy="1362456"/>
          </a:xfrm>
          <a:extLst/>
        </p:spPr>
        <p:txBody>
          <a:bodyPr/>
          <a:lstStyle/>
          <a:p>
            <a:pPr algn="ctr">
              <a:defRPr/>
            </a:pP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lang="en-GB" altLang="zh-HK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zh-TW" altLang="en-US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>“科學家千辛萬苦爬到山頂時，佛學大師已經在此等候多時了！”</a:t>
            </a:r>
            <a:r>
              <a:rPr altLang="zh-TW" sz="3600" b="0">
                <a:solidFill>
                  <a:srgbClr val="00823B"/>
                </a:solidFill>
                <a:effectLst/>
                <a:latin typeface="+mn-ea"/>
                <a:ea typeface="+mn-ea"/>
              </a:rPr>
              <a:t/>
            </a:r>
            <a:br>
              <a:rPr altLang="zh-TW" sz="3600" b="0">
                <a:solidFill>
                  <a:srgbClr val="00823B"/>
                </a:solidFill>
                <a:effectLst/>
                <a:latin typeface="+mn-ea"/>
                <a:ea typeface="+mn-ea"/>
              </a:rPr>
            </a:br>
            <a:r>
              <a:rPr lang="zh-TW" altLang="en-US" sz="2400" b="0">
                <a:solidFill>
                  <a:schemeClr val="tx1"/>
                </a:solidFill>
                <a:effectLst/>
                <a:latin typeface="+mn-ea"/>
                <a:ea typeface="+mn-ea"/>
              </a:rPr>
              <a:t>朱清時</a:t>
            </a:r>
            <a:r>
              <a:rPr altLang="zh-TW" sz="2400" b="0">
                <a:solidFill>
                  <a:schemeClr val="tx1"/>
                </a:solidFill>
                <a:effectLst/>
                <a:latin typeface="+mn-ea"/>
                <a:ea typeface="+mn-ea"/>
              </a:rPr>
              <a:t>:</a:t>
            </a:r>
            <a:r>
              <a:rPr lang="zh-TW" altLang="en-US" sz="2400" b="0">
                <a:solidFill>
                  <a:schemeClr val="tx1"/>
                </a:solidFill>
                <a:effectLst/>
                <a:latin typeface="+mn-ea"/>
                <a:ea typeface="+mn-ea"/>
              </a:rPr>
              <a:t> 物理學步入禪境：緣起性空 </a:t>
            </a:r>
            <a:r>
              <a:rPr altLang="zh-TW" sz="2400" b="0">
                <a:solidFill>
                  <a:schemeClr val="tx1"/>
                </a:solidFill>
                <a:effectLst/>
                <a:latin typeface="+mn-ea"/>
                <a:ea typeface="+mn-ea"/>
              </a:rPr>
              <a:t>2009</a:t>
            </a:r>
            <a:endParaRPr lang="zh-HK" altLang="en-US" sz="2400" b="0"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84995" name="文字版面配置區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HK" altLang="zh-HK" sz="6600" smtClean="0">
                <a:solidFill>
                  <a:srgbClr val="0000FF"/>
                </a:solidFill>
              </a:rPr>
              <a:t>量子力學</a:t>
            </a:r>
            <a:endParaRPr lang="zh-HK" altLang="en-US" sz="6600" smtClean="0">
              <a:solidFill>
                <a:srgbClr val="0000FF"/>
              </a:solidFill>
            </a:endParaRPr>
          </a:p>
        </p:txBody>
      </p:sp>
      <p:pic>
        <p:nvPicPr>
          <p:cNvPr id="84996" name="Picture 2" descr="http://24.media.tumblr.com/76f47f7f327f137fc1be2f96e2d96fbd/tumblr_mxwu08aWni1qa77t4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3933825"/>
            <a:ext cx="4754562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108F6D5-C91D-4A45-99D3-D699047B1724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0000FF"/>
                </a:solidFill>
                <a:effectLst/>
                <a:latin typeface="+mn-ea"/>
                <a:ea typeface="+mn-ea"/>
              </a:rPr>
              <a:t>心能轉境</a:t>
            </a:r>
            <a:endParaRPr lang="zh-HK" altLang="en-US" sz="6600" b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86019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5400" smtClean="0">
                <a:solidFill>
                  <a:srgbClr val="00823B"/>
                </a:solidFill>
              </a:rPr>
              <a:t>綠色生活</a:t>
            </a:r>
            <a:r>
              <a:rPr lang="en-US" altLang="zh-TW" sz="5400" smtClean="0">
                <a:solidFill>
                  <a:srgbClr val="00823B"/>
                </a:solidFill>
              </a:rPr>
              <a:t>	</a:t>
            </a:r>
            <a:r>
              <a:rPr lang="zh-TW" altLang="en-US" sz="5400" smtClean="0">
                <a:solidFill>
                  <a:srgbClr val="00823B"/>
                </a:solidFill>
              </a:rPr>
              <a:t>人間淨土</a:t>
            </a:r>
            <a:endParaRPr lang="zh-HK" altLang="en-US" sz="5400" smtClean="0">
              <a:solidFill>
                <a:srgbClr val="00823B"/>
              </a:solidFill>
            </a:endParaRP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860800"/>
            <a:ext cx="446722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æ­£è½é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149725"/>
            <a:ext cx="403225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4">
            <a:extLst>
              <a:ext uri="{FF2B5EF4-FFF2-40B4-BE49-F238E27FC236}">
                <a16:creationId xmlns:a16="http://schemas.microsoft.com/office/drawing/2014/main" xmlns="" id="{721ED5C5-4107-4AE3-ADD4-00507B0252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負面情緒的轉化</a:t>
            </a:r>
          </a:p>
        </p:txBody>
      </p:sp>
      <p:sp>
        <p:nvSpPr>
          <p:cNvPr id="87044" name="Rectangle 5"/>
          <p:cNvSpPr>
            <a:spLocks noGrp="1"/>
          </p:cNvSpPr>
          <p:nvPr>
            <p:ph type="subTitle" idx="1"/>
          </p:nvPr>
        </p:nvSpPr>
        <p:spPr>
          <a:xfrm>
            <a:off x="0" y="3228975"/>
            <a:ext cx="9144000" cy="1752600"/>
          </a:xfrm>
        </p:spPr>
        <p:txBody>
          <a:bodyPr/>
          <a:lstStyle/>
          <a:p>
            <a:pPr marR="0" algn="ctr"/>
            <a:r>
              <a:rPr lang="zh-TW" altLang="en-US" sz="4800" smtClean="0">
                <a:solidFill>
                  <a:srgbClr val="00823B"/>
                </a:solidFill>
              </a:rPr>
              <a:t>讓「貪」變「勤」，知足常樂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xmlns="" id="{D77686D3-3922-4DEA-B99D-EA91F8335F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負面情緒的轉化</a:t>
            </a:r>
          </a:p>
        </p:txBody>
      </p:sp>
      <p:sp>
        <p:nvSpPr>
          <p:cNvPr id="88067" name="Rectangle 5"/>
          <p:cNvSpPr>
            <a:spLocks noGrp="1"/>
          </p:cNvSpPr>
          <p:nvPr>
            <p:ph type="subTitle" idx="1"/>
          </p:nvPr>
        </p:nvSpPr>
        <p:spPr>
          <a:xfrm>
            <a:off x="0" y="3228975"/>
            <a:ext cx="9144000" cy="1752600"/>
          </a:xfrm>
        </p:spPr>
        <p:txBody>
          <a:bodyPr/>
          <a:lstStyle/>
          <a:p>
            <a:pPr marR="0" algn="ctr"/>
            <a:r>
              <a:rPr lang="zh-TW" altLang="en-US" sz="4800" smtClean="0">
                <a:solidFill>
                  <a:srgbClr val="00823B"/>
                </a:solidFill>
              </a:rPr>
              <a:t>化「瞋」為「慈」，微笑放下</a:t>
            </a:r>
          </a:p>
          <a:p>
            <a:pPr marR="0" algn="ctr"/>
            <a:endParaRPr lang="zh-TW" altLang="en-US" sz="4800" smtClean="0">
              <a:solidFill>
                <a:srgbClr val="00823B"/>
              </a:solidFill>
            </a:endParaRPr>
          </a:p>
        </p:txBody>
      </p:sp>
      <p:pic>
        <p:nvPicPr>
          <p:cNvPr id="88068" name="Picture 6" descr="https://encrypted-tbn0.google.com/images?q=tbn:ANd9GcQkojrtgMvgMG0ow4oWOZqObGMpAYye32EUVMIO1SMT0l00bnsb4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2211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xmlns="" id="{6B00CD5E-9BD2-40D6-AA04-739CE241D9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負面情緒的轉化</a:t>
            </a:r>
          </a:p>
        </p:txBody>
      </p:sp>
      <p:sp>
        <p:nvSpPr>
          <p:cNvPr id="89091" name="Rectangle 5"/>
          <p:cNvSpPr>
            <a:spLocks noGrp="1"/>
          </p:cNvSpPr>
          <p:nvPr>
            <p:ph type="subTitle" idx="1"/>
          </p:nvPr>
        </p:nvSpPr>
        <p:spPr>
          <a:xfrm>
            <a:off x="0" y="3228975"/>
            <a:ext cx="9144000" cy="1752600"/>
          </a:xfrm>
        </p:spPr>
        <p:txBody>
          <a:bodyPr/>
          <a:lstStyle/>
          <a:p>
            <a:pPr marR="0" algn="ctr"/>
            <a:r>
              <a:rPr lang="zh-TW" altLang="en-US" sz="4800" smtClean="0">
                <a:solidFill>
                  <a:srgbClr val="00823B"/>
                </a:solidFill>
              </a:rPr>
              <a:t>轉「痴」成「智」，無我無求</a:t>
            </a:r>
          </a:p>
        </p:txBody>
      </p:sp>
      <p:pic>
        <p:nvPicPr>
          <p:cNvPr id="89092" name="Picture 5" descr="ç¡å¸¸æ¯ç¦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076700"/>
            <a:ext cx="1295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0D58C824-17C9-49DB-ABA3-833EB6019062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</a:rPr>
              <a:t>身心健康</a:t>
            </a:r>
            <a:endParaRPr lang="zh-HK" altLang="en-US" sz="6600" b="0">
              <a:solidFill>
                <a:srgbClr val="FF0000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7891" name="文字版面配置區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4400" smtClean="0">
                <a:solidFill>
                  <a:srgbClr val="0000FF"/>
                </a:solidFill>
              </a:rPr>
              <a:t>亞健康</a:t>
            </a:r>
            <a:endParaRPr lang="en-US" altLang="zh-TW" sz="4400" smtClean="0">
              <a:solidFill>
                <a:srgbClr val="0000FF"/>
              </a:solidFill>
            </a:endParaRPr>
          </a:p>
          <a:p>
            <a:pPr algn="just"/>
            <a:r>
              <a:rPr lang="zh-TW" altLang="en-US" sz="2800" smtClean="0">
                <a:solidFill>
                  <a:srgbClr val="00823B"/>
                </a:solidFill>
              </a:rPr>
              <a:t>港大民意研究計劃</a:t>
            </a:r>
            <a:r>
              <a:rPr lang="en-US" altLang="zh-TW" sz="2800" smtClean="0">
                <a:solidFill>
                  <a:srgbClr val="00823B"/>
                </a:solidFill>
              </a:rPr>
              <a:t>(2013</a:t>
            </a:r>
            <a:r>
              <a:rPr lang="zh-TW" altLang="en-US" sz="2800" smtClean="0">
                <a:solidFill>
                  <a:srgbClr val="00823B"/>
                </a:solidFill>
              </a:rPr>
              <a:t>年</a:t>
            </a:r>
            <a:r>
              <a:rPr lang="en-US" altLang="zh-TW" sz="2800" smtClean="0">
                <a:solidFill>
                  <a:srgbClr val="00823B"/>
                </a:solidFill>
              </a:rPr>
              <a:t>4</a:t>
            </a:r>
            <a:r>
              <a:rPr lang="zh-TW" altLang="en-US" sz="2800" smtClean="0">
                <a:solidFill>
                  <a:srgbClr val="00823B"/>
                </a:solidFill>
              </a:rPr>
              <a:t>月</a:t>
            </a:r>
            <a:r>
              <a:rPr lang="en-US" altLang="zh-TW" sz="2800" smtClean="0">
                <a:solidFill>
                  <a:srgbClr val="00823B"/>
                </a:solidFill>
              </a:rPr>
              <a:t>)</a:t>
            </a:r>
            <a:r>
              <a:rPr lang="zh-TW" altLang="en-US" sz="2800" smtClean="0">
                <a:solidFill>
                  <a:srgbClr val="00823B"/>
                </a:solidFill>
              </a:rPr>
              <a:t>發現近</a:t>
            </a:r>
            <a:r>
              <a:rPr lang="en-US" altLang="zh-TW" sz="2800" smtClean="0">
                <a:solidFill>
                  <a:srgbClr val="00823B"/>
                </a:solidFill>
              </a:rPr>
              <a:t>97%</a:t>
            </a:r>
            <a:r>
              <a:rPr lang="zh-TW" altLang="en-US" sz="2800" smtClean="0">
                <a:solidFill>
                  <a:srgbClr val="00823B"/>
                </a:solidFill>
              </a:rPr>
              <a:t>香港人在過去</a:t>
            </a:r>
            <a:r>
              <a:rPr lang="en-US" altLang="zh-TW" sz="2800" smtClean="0">
                <a:solidFill>
                  <a:srgbClr val="00823B"/>
                </a:solidFill>
              </a:rPr>
              <a:t>3</a:t>
            </a:r>
            <a:r>
              <a:rPr lang="zh-TW" altLang="en-US" sz="2800" smtClean="0">
                <a:solidFill>
                  <a:srgbClr val="00823B"/>
                </a:solidFill>
              </a:rPr>
              <a:t>個月曾出現最少一項亞健康病徵，例如失眠、頭暈頭痛、情緒低落、記憶力變差及胸口鬱悶等不適，當中</a:t>
            </a:r>
            <a:r>
              <a:rPr lang="en-US" altLang="zh-TW" sz="2800" smtClean="0">
                <a:solidFill>
                  <a:srgbClr val="00823B"/>
                </a:solidFill>
              </a:rPr>
              <a:t>23%</a:t>
            </a:r>
            <a:r>
              <a:rPr lang="zh-TW" altLang="en-US" sz="2800" smtClean="0">
                <a:solidFill>
                  <a:srgbClr val="00823B"/>
                </a:solidFill>
              </a:rPr>
              <a:t>人經常出現三項或以上病徵；</a:t>
            </a:r>
            <a:r>
              <a:rPr lang="en-US" altLang="zh-TW" sz="2800" smtClean="0">
                <a:solidFill>
                  <a:srgbClr val="00823B"/>
                </a:solidFill>
              </a:rPr>
              <a:t>30</a:t>
            </a:r>
            <a:r>
              <a:rPr lang="zh-TW" altLang="en-US" sz="2800" smtClean="0">
                <a:solidFill>
                  <a:srgbClr val="00823B"/>
                </a:solidFill>
              </a:rPr>
              <a:t>至</a:t>
            </a:r>
            <a:r>
              <a:rPr lang="en-US" altLang="zh-TW" sz="2800" smtClean="0">
                <a:solidFill>
                  <a:srgbClr val="00823B"/>
                </a:solidFill>
              </a:rPr>
              <a:t>49</a:t>
            </a:r>
            <a:r>
              <a:rPr lang="zh-TW" altLang="en-US" sz="2800" smtClean="0">
                <a:solidFill>
                  <a:srgbClr val="00823B"/>
                </a:solidFill>
              </a:rPr>
              <a:t>歲組別最受影響，在過去</a:t>
            </a:r>
            <a:r>
              <a:rPr lang="en-US" altLang="zh-TW" sz="2800" smtClean="0">
                <a:solidFill>
                  <a:srgbClr val="00823B"/>
                </a:solidFill>
              </a:rPr>
              <a:t>3</a:t>
            </a:r>
            <a:r>
              <a:rPr lang="zh-TW" altLang="en-US" sz="2800" smtClean="0">
                <a:solidFill>
                  <a:srgbClr val="00823B"/>
                </a:solidFill>
              </a:rPr>
              <a:t>個月平均出現高達</a:t>
            </a:r>
            <a:r>
              <a:rPr lang="en-US" altLang="zh-TW" sz="2800" smtClean="0">
                <a:solidFill>
                  <a:srgbClr val="00823B"/>
                </a:solidFill>
              </a:rPr>
              <a:t>9</a:t>
            </a:r>
            <a:r>
              <a:rPr lang="zh-TW" altLang="en-US" sz="2800" smtClean="0">
                <a:solidFill>
                  <a:srgbClr val="00823B"/>
                </a:solidFill>
              </a:rPr>
              <a:t>個亞健康病徵</a:t>
            </a:r>
            <a:endParaRPr lang="zh-HK" altLang="en-US" sz="2800" smtClean="0">
              <a:solidFill>
                <a:srgbClr val="00823B"/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4813"/>
            <a:ext cx="128746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xmlns="" id="{18DBDB49-92B8-47BF-B46F-3E9C0E7AC592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0000FF"/>
                </a:solidFill>
                <a:effectLst/>
                <a:latin typeface="+mn-ea"/>
                <a:ea typeface="+mn-ea"/>
              </a:rPr>
              <a:t>積極心理學</a:t>
            </a:r>
            <a:endParaRPr lang="zh-HK" altLang="en-US" sz="6600" b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90115" name="文字版面配置區 6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6600" smtClean="0">
                <a:solidFill>
                  <a:srgbClr val="0000FF"/>
                </a:solidFill>
              </a:rPr>
              <a:t>心理教育</a:t>
            </a:r>
            <a:endParaRPr lang="zh-HK" altLang="en-US" sz="6600" smtClean="0">
              <a:solidFill>
                <a:srgbClr val="0000FF"/>
              </a:solidFill>
            </a:endParaRP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40767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0539B44-9D7B-4FC7-AF74-9AFAF48492B0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b="0">
                <a:effectLst/>
                <a:latin typeface="+mn-ea"/>
                <a:ea typeface="+mn-ea"/>
              </a:rPr>
              <a:t>積極語言</a:t>
            </a:r>
          </a:p>
        </p:txBody>
      </p:sp>
      <p:sp>
        <p:nvSpPr>
          <p:cNvPr id="92163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8002588" cy="1509713"/>
          </a:xfrm>
        </p:spPr>
        <p:txBody>
          <a:bodyPr/>
          <a:lstStyle/>
          <a:p>
            <a:r>
              <a:rPr lang="zh-TW" altLang="en-US" sz="2400" smtClean="0">
                <a:solidFill>
                  <a:srgbClr val="684F00"/>
                </a:solidFill>
              </a:rPr>
              <a:t>你嘴上所說的人生，就是你的人生。</a:t>
            </a:r>
            <a:endParaRPr lang="en-US" altLang="zh-TW" sz="2400" smtClean="0">
              <a:solidFill>
                <a:srgbClr val="684F00"/>
              </a:solidFill>
            </a:endParaRPr>
          </a:p>
          <a:p>
            <a:r>
              <a:rPr lang="zh-TW" altLang="en-US" sz="2400" smtClean="0">
                <a:solidFill>
                  <a:srgbClr val="684F00"/>
                </a:solidFill>
              </a:rPr>
              <a:t>“好的”“一定會有辦法”“沒問題” “明天會更好”。</a:t>
            </a:r>
            <a:endParaRPr lang="en-US" altLang="zh-TW" sz="2400" smtClean="0">
              <a:solidFill>
                <a:srgbClr val="684F00"/>
              </a:solidFill>
            </a:endParaRPr>
          </a:p>
          <a:p>
            <a:r>
              <a:rPr lang="zh-TW" altLang="en-US" sz="2400" smtClean="0">
                <a:solidFill>
                  <a:srgbClr val="684F00"/>
                </a:solidFill>
              </a:rPr>
              <a:t>念咒。</a:t>
            </a:r>
            <a:endParaRPr lang="en-US" altLang="zh-TW" sz="2400" smtClean="0">
              <a:solidFill>
                <a:srgbClr val="684F00"/>
              </a:solidFill>
            </a:endParaRPr>
          </a:p>
          <a:p>
            <a:r>
              <a:rPr lang="zh-TW" altLang="en-US" sz="2400" smtClean="0">
                <a:solidFill>
                  <a:srgbClr val="684F00"/>
                </a:solidFill>
              </a:rPr>
              <a:t>念佛。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DE273AA-5E8E-412E-BDDF-BD870E51BCDC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b="0">
                <a:latin typeface="+mn-ea"/>
                <a:ea typeface="+mn-ea"/>
              </a:rPr>
              <a:t>逆行菩薩</a:t>
            </a:r>
          </a:p>
        </p:txBody>
      </p:sp>
      <p:sp>
        <p:nvSpPr>
          <p:cNvPr id="93187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TW" altLang="en-US" sz="4400" smtClean="0">
                <a:solidFill>
                  <a:srgbClr val="684F00"/>
                </a:solidFill>
              </a:rPr>
              <a:t>逆向思維</a:t>
            </a:r>
          </a:p>
        </p:txBody>
      </p:sp>
      <p:pic>
        <p:nvPicPr>
          <p:cNvPr id="93188" name="圖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2050"/>
            <a:ext cx="34766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3419475" y="1700213"/>
            <a:ext cx="2127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FF0066"/>
                </a:solidFill>
                <a:latin typeface="Times New Roman" pitchFamily="18" charset="0"/>
                <a:ea typeface="MingLiU" pitchFamily="49" charset="-120"/>
                <a:cs typeface="Times New Roman" pitchFamily="18" charset="0"/>
              </a:rPr>
              <a:t>正見 正思</a:t>
            </a:r>
            <a:endParaRPr kumimoji="0" lang="zh-TW" altLang="en-US" sz="600">
              <a:solidFill>
                <a:srgbClr val="FF0066"/>
              </a:solidFill>
              <a:latin typeface="Arial" pitchFamily="34" charset="0"/>
              <a:ea typeface="MingLiU" pitchFamily="49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800">
              <a:latin typeface="Arial" pitchFamily="34" charset="0"/>
              <a:ea typeface="MingLiU" pitchFamily="49" charset="-12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700338" y="2133600"/>
            <a:ext cx="37274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Arial" pitchFamily="34" charset="0"/>
              </a:rPr>
              <a:t/>
            </a:r>
            <a:br>
              <a:rPr kumimoji="0" lang="en-US" altLang="zh-TW" sz="1800">
                <a:latin typeface="Arial" pitchFamily="34" charset="0"/>
              </a:rPr>
            </a:br>
            <a:endParaRPr kumimoji="0" lang="en-US" altLang="zh-TW" sz="1800">
              <a:latin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FF0066"/>
                </a:solidFill>
                <a:latin typeface="Times New Roman" pitchFamily="18" charset="0"/>
                <a:ea typeface="MingLiU" pitchFamily="49" charset="-120"/>
                <a:cs typeface="Times New Roman" pitchFamily="18" charset="0"/>
              </a:rPr>
              <a:t>正</a:t>
            </a:r>
            <a:r>
              <a:rPr kumimoji="0" lang="zh-TW" altLang="en-US" sz="3600">
                <a:latin typeface="Times New Roman" pitchFamily="18" charset="0"/>
                <a:ea typeface="MingLiU" pitchFamily="49" charset="-120"/>
                <a:cs typeface="Times New Roman" pitchFamily="18" charset="0"/>
              </a:rPr>
              <a:t>   </a:t>
            </a:r>
            <a:r>
              <a:rPr kumimoji="0" lang="zh-TW" altLang="en-US" sz="3600">
                <a:solidFill>
                  <a:schemeClr val="tx2"/>
                </a:solidFill>
                <a:latin typeface="DFKai-SB" pitchFamily="65" charset="-120"/>
                <a:ea typeface="DFKai-SB" pitchFamily="65" charset="-120"/>
                <a:cs typeface="Times New Roman" pitchFamily="18" charset="0"/>
              </a:rPr>
              <a:t>貪 瞋 痴</a:t>
            </a:r>
            <a:r>
              <a:rPr kumimoji="0" lang="zh-TW" altLang="en-US" sz="3600">
                <a:latin typeface="Times New Roman" pitchFamily="18" charset="0"/>
                <a:ea typeface="MingLiU" pitchFamily="49" charset="-120"/>
                <a:cs typeface="Times New Roman" pitchFamily="18" charset="0"/>
              </a:rPr>
              <a:t>   </a:t>
            </a:r>
            <a:r>
              <a:rPr kumimoji="0" lang="zh-TW" altLang="en-US" sz="3600">
                <a:solidFill>
                  <a:srgbClr val="FF0066"/>
                </a:solidFill>
                <a:latin typeface="Times New Roman" pitchFamily="18" charset="0"/>
                <a:ea typeface="MingLiU" pitchFamily="49" charset="-120"/>
                <a:cs typeface="Times New Roman" pitchFamily="18" charset="0"/>
              </a:rPr>
              <a:t>正</a:t>
            </a:r>
            <a:endParaRPr kumimoji="0" lang="zh-TW" altLang="en-US" sz="60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FF0066"/>
                </a:solidFill>
                <a:latin typeface="Times New Roman" pitchFamily="18" charset="0"/>
                <a:ea typeface="MingLiU" pitchFamily="49" charset="-120"/>
              </a:rPr>
              <a:t>念                      定</a:t>
            </a:r>
            <a:r>
              <a:rPr kumimoji="0" lang="zh-TW" altLang="en-US" sz="3600">
                <a:latin typeface="Times New Roman" pitchFamily="18" charset="0"/>
                <a:ea typeface="MingLiU" pitchFamily="49" charset="-120"/>
              </a:rPr>
              <a:t> </a:t>
            </a:r>
            <a:endParaRPr kumimoji="0" lang="zh-TW" altLang="en-US" sz="600">
              <a:latin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>
                <a:latin typeface="Times New Roman" pitchFamily="18" charset="0"/>
                <a:ea typeface="MingLiU" pitchFamily="49" charset="-120"/>
              </a:rPr>
              <a:t>         </a:t>
            </a:r>
            <a:r>
              <a:rPr kumimoji="0" lang="zh-TW" altLang="en-US" sz="3600">
                <a:solidFill>
                  <a:srgbClr val="FF0066"/>
                </a:solidFill>
                <a:latin typeface="Times New Roman" pitchFamily="18" charset="0"/>
                <a:ea typeface="MingLiU" pitchFamily="49" charset="-120"/>
              </a:rPr>
              <a:t>正方便</a:t>
            </a:r>
            <a:endParaRPr kumimoji="0" lang="zh-TW" altLang="en-US" sz="60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800">
              <a:latin typeface="Arial" pitchFamily="34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862638" y="3567113"/>
            <a:ext cx="184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Arial" pitchFamily="34" charset="0"/>
              </a:rPr>
              <a:t/>
            </a:r>
            <a:br>
              <a:rPr kumimoji="0" lang="en-US" altLang="zh-TW" sz="1800">
                <a:latin typeface="Arial" pitchFamily="34" charset="0"/>
              </a:rPr>
            </a:br>
            <a:endParaRPr kumimoji="0" lang="en-US" altLang="zh-TW" sz="1800">
              <a:latin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800">
              <a:latin typeface="Arial" pitchFamily="34" charset="0"/>
            </a:endParaRP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827088" y="4724400"/>
            <a:ext cx="23812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FF0066"/>
                </a:solidFill>
                <a:latin typeface="Arial" pitchFamily="34" charset="0"/>
              </a:rPr>
              <a:t>正命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FF0066"/>
                </a:solidFill>
                <a:latin typeface="Arial" pitchFamily="34" charset="0"/>
              </a:rPr>
              <a:t>正業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FF0066"/>
                </a:solidFill>
                <a:latin typeface="Arial" pitchFamily="34" charset="0"/>
              </a:rPr>
              <a:t>正語 </a:t>
            </a: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6443663" y="4797425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FF0000"/>
                </a:solidFill>
                <a:latin typeface="Arial" pitchFamily="34" charset="0"/>
              </a:rPr>
              <a:t>離苦得樂</a:t>
            </a: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3419475" y="5157788"/>
            <a:ext cx="2808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 flipH="1">
            <a:off x="2051050" y="3933825"/>
            <a:ext cx="1584325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5435600" y="3933825"/>
            <a:ext cx="1944688" cy="7905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 flipH="1">
            <a:off x="3635375" y="2349500"/>
            <a:ext cx="1584325" cy="1368425"/>
          </a:xfrm>
          <a:prstGeom prst="line">
            <a:avLst/>
          </a:prstGeom>
          <a:noFill/>
          <a:ln w="28575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3708400" y="2420938"/>
            <a:ext cx="1584325" cy="1295400"/>
          </a:xfrm>
          <a:prstGeom prst="line">
            <a:avLst/>
          </a:prstGeom>
          <a:noFill/>
          <a:ln w="28575" cap="rnd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Rectangle 12">
            <a:extLst>
              <a:ext uri="{FF2B5EF4-FFF2-40B4-BE49-F238E27FC236}">
                <a16:creationId xmlns:a16="http://schemas.microsoft.com/office/drawing/2014/main" xmlns="" id="{145DE9A7-B035-43A3-82CA-3DEDDDA62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163" y="547366"/>
            <a:ext cx="8305800" cy="1143000"/>
          </a:xfrm>
          <a:extLst/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dirty="0">
                <a:solidFill>
                  <a:srgbClr val="0000FF"/>
                </a:solidFill>
                <a:latin typeface="+mn-ea"/>
                <a:ea typeface="+mn-ea"/>
              </a:rPr>
              <a:t>八正道</a:t>
            </a:r>
          </a:p>
        </p:txBody>
      </p:sp>
      <p:sp>
        <p:nvSpPr>
          <p:cNvPr id="94221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ADD01E0-0CFE-4E5A-A78C-865AE213399B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94222" name="矩形 1"/>
          <p:cNvSpPr>
            <a:spLocks noChangeArrowheads="1"/>
          </p:cNvSpPr>
          <p:nvPr/>
        </p:nvSpPr>
        <p:spPr bwMode="auto">
          <a:xfrm>
            <a:off x="1738313" y="5891213"/>
            <a:ext cx="6170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latin typeface="Arial" pitchFamily="34" charset="0"/>
              </a:rPr>
              <a:t>中阿含卷七分別聖諦經、四諦論卷四、大毘婆沙論卷九十六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xmlns="" id="{C616753C-5E0F-4017-8E77-3262851D8F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>
                <a:solidFill>
                  <a:srgbClr val="0000FF"/>
                </a:solidFill>
                <a:effectLst/>
                <a:latin typeface="+mn-ea"/>
                <a:ea typeface="+mn-ea"/>
              </a:rPr>
              <a:t>四念住</a:t>
            </a:r>
            <a:r>
              <a:rPr lang="zh-TW" altLang="en-US" sz="6000" b="0">
                <a:solidFill>
                  <a:srgbClr val="0000FF"/>
                </a:solidFill>
                <a:effectLst/>
                <a:latin typeface="+mn-ea"/>
                <a:ea typeface="+mn-ea"/>
              </a:rPr>
              <a:t/>
            </a:r>
            <a:br>
              <a:rPr lang="zh-TW" altLang="en-US" sz="6000" b="0">
                <a:solidFill>
                  <a:srgbClr val="0000FF"/>
                </a:solidFill>
                <a:effectLst/>
                <a:latin typeface="+mn-ea"/>
                <a:ea typeface="+mn-ea"/>
              </a:rPr>
            </a:br>
            <a:r>
              <a:rPr lang="zh-TW" altLang="en-US" sz="6000" b="0">
                <a:solidFill>
                  <a:srgbClr val="0000FF"/>
                </a:solidFill>
                <a:effectLst/>
                <a:latin typeface="+mn-ea"/>
                <a:ea typeface="+mn-ea"/>
              </a:rPr>
              <a:t>身、受、心、法</a:t>
            </a:r>
          </a:p>
        </p:txBody>
      </p:sp>
      <p:sp>
        <p:nvSpPr>
          <p:cNvPr id="96259" name="Rectangle 5"/>
          <p:cNvSpPr>
            <a:spLocks noGrp="1"/>
          </p:cNvSpPr>
          <p:nvPr>
            <p:ph type="body" idx="1"/>
          </p:nvPr>
        </p:nvSpPr>
        <p:spPr>
          <a:xfrm>
            <a:off x="395288" y="2708275"/>
            <a:ext cx="8424862" cy="2665413"/>
          </a:xfrm>
        </p:spPr>
        <p:txBody>
          <a:bodyPr lIns="92075" tIns="46038" rIns="92075" bIns="46038"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TW" sz="3200" smtClean="0">
              <a:solidFill>
                <a:srgbClr val="00823B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zh-TW" sz="3200" smtClean="0">
                <a:solidFill>
                  <a:srgbClr val="00823B"/>
                </a:solidFill>
              </a:rPr>
              <a:t>『</a:t>
            </a:r>
            <a:r>
              <a:rPr lang="zh-TW" altLang="en-US" sz="3200" smtClean="0">
                <a:solidFill>
                  <a:srgbClr val="00823B"/>
                </a:solidFill>
              </a:rPr>
              <a:t>正身自重，一其心念，不顧聲色，善攝心法，     住四念處</a:t>
            </a:r>
            <a:r>
              <a:rPr lang="en-US" altLang="zh-TW" sz="3200" smtClean="0">
                <a:solidFill>
                  <a:srgbClr val="00823B"/>
                </a:solidFill>
              </a:rPr>
              <a:t>…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sz="3200" smtClean="0">
                <a:solidFill>
                  <a:srgbClr val="00823B"/>
                </a:solidFill>
              </a:rPr>
              <a:t>身身觀念住，精勤方便，不放逸行，正智正念，寂定於心，乃至知身；</a:t>
            </a:r>
            <a:endParaRPr lang="en-US" altLang="zh-TW" sz="3200" smtClean="0">
              <a:solidFill>
                <a:srgbClr val="00823B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sz="3200" smtClean="0">
                <a:solidFill>
                  <a:srgbClr val="00823B"/>
                </a:solidFill>
              </a:rPr>
              <a:t>受</a:t>
            </a:r>
            <a:r>
              <a:rPr lang="en-US" altLang="zh-TW" sz="3200" smtClean="0">
                <a:solidFill>
                  <a:srgbClr val="00823B"/>
                </a:solidFill>
              </a:rPr>
              <a:t>、</a:t>
            </a:r>
            <a:r>
              <a:rPr lang="zh-TW" altLang="en-US" sz="3200" smtClean="0">
                <a:solidFill>
                  <a:srgbClr val="00823B"/>
                </a:solidFill>
              </a:rPr>
              <a:t>心</a:t>
            </a:r>
            <a:r>
              <a:rPr lang="en-US" altLang="zh-TW" sz="3200" smtClean="0">
                <a:solidFill>
                  <a:srgbClr val="00823B"/>
                </a:solidFill>
              </a:rPr>
              <a:t>、</a:t>
            </a:r>
            <a:r>
              <a:rPr lang="zh-TW" altLang="en-US" sz="3200" smtClean="0">
                <a:solidFill>
                  <a:srgbClr val="00823B"/>
                </a:solidFill>
              </a:rPr>
              <a:t>法法觀念住，精勤方便，不放逸行，</a:t>
            </a:r>
            <a:endParaRPr lang="en-US" altLang="zh-TW" sz="3200" smtClean="0">
              <a:solidFill>
                <a:srgbClr val="00823B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sz="3200" smtClean="0">
                <a:solidFill>
                  <a:srgbClr val="00823B"/>
                </a:solidFill>
              </a:rPr>
              <a:t>正智正念，寂定於心，乃至知法</a:t>
            </a:r>
            <a:r>
              <a:rPr lang="en-US" altLang="zh-TW" sz="3200" smtClean="0">
                <a:solidFill>
                  <a:srgbClr val="00823B"/>
                </a:solidFill>
              </a:rPr>
              <a:t>』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zh-TW" sz="2400" smtClean="0">
                <a:solidFill>
                  <a:srgbClr val="00823B"/>
                </a:solidFill>
              </a:rPr>
              <a:t>《</a:t>
            </a:r>
            <a:r>
              <a:rPr lang="zh-TW" altLang="en-US" sz="2400" smtClean="0">
                <a:solidFill>
                  <a:srgbClr val="00823B"/>
                </a:solidFill>
              </a:rPr>
              <a:t>雜阿含經</a:t>
            </a:r>
            <a:r>
              <a:rPr lang="en-US" altLang="zh-TW" sz="2400" smtClean="0">
                <a:solidFill>
                  <a:srgbClr val="00823B"/>
                </a:solidFill>
              </a:rPr>
              <a:t>》</a:t>
            </a:r>
          </a:p>
        </p:txBody>
      </p:sp>
      <p:sp>
        <p:nvSpPr>
          <p:cNvPr id="96260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1772C94-3D9B-4739-8802-092E755C68F9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kumimoji="0"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0CF340B5-4FA5-45B0-8E7C-2B22C3D9B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zh-TW" altLang="en-US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大念住經</a:t>
            </a:r>
            <a:r>
              <a:rPr lang="en-US" altLang="zh-TW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/>
            </a:r>
            <a:br>
              <a:rPr lang="en-US" altLang="zh-TW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</a:br>
            <a:r>
              <a:rPr lang="zh-TW" altLang="en-US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四念住經</a:t>
            </a:r>
            <a:endParaRPr lang="zh-HK" altLang="en-US" sz="6600" b="0" dirty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98307" name="副標題 4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/>
            <a:endParaRPr lang="en-US" altLang="zh-TW" sz="3200" smtClean="0">
              <a:solidFill>
                <a:srgbClr val="00823B"/>
              </a:solidFill>
            </a:endParaRPr>
          </a:p>
          <a:p>
            <a:pPr marR="0" algn="ctr"/>
            <a:r>
              <a:rPr lang="zh-TW" altLang="en-US" sz="3200" smtClean="0">
                <a:solidFill>
                  <a:srgbClr val="00823B"/>
                </a:solidFill>
              </a:rPr>
              <a:t>觀身如身、觀受如受、觀心如心、觀法如法</a:t>
            </a:r>
            <a:endParaRPr lang="en-US" altLang="zh-TW" sz="3200" smtClean="0">
              <a:solidFill>
                <a:srgbClr val="00823B"/>
              </a:solidFill>
            </a:endParaRPr>
          </a:p>
          <a:p>
            <a:pPr marR="0" algn="ctr"/>
            <a:r>
              <a:rPr lang="zh-TW" altLang="en-US" sz="3200" smtClean="0">
                <a:solidFill>
                  <a:srgbClr val="00823B"/>
                </a:solidFill>
              </a:rPr>
              <a:t>觀身不淨、觀受是苦、觀心無常、觀法無我</a:t>
            </a:r>
            <a:endParaRPr lang="zh-HK" altLang="en-US" sz="3200" smtClean="0">
              <a:solidFill>
                <a:srgbClr val="00823B"/>
              </a:solidFill>
            </a:endParaRPr>
          </a:p>
        </p:txBody>
      </p:sp>
      <p:pic>
        <p:nvPicPr>
          <p:cNvPr id="98308" name="Picture 5" descr="四念住經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3" descr="http://www.longquanzs.org/resourcenew/201305/03/201305031367548697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383088"/>
            <a:ext cx="316865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9C84F76F-7259-4A0C-8267-AC2FAB9A5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>
                <a:solidFill>
                  <a:srgbClr val="0000FF"/>
                </a:solidFill>
                <a:effectLst/>
                <a:latin typeface="+mn-ea"/>
                <a:ea typeface="+mn-ea"/>
                <a:cs typeface="文鼎粗隸"/>
              </a:rPr>
              <a:t>四無量心</a:t>
            </a:r>
          </a:p>
        </p:txBody>
      </p:sp>
      <p:sp>
        <p:nvSpPr>
          <p:cNvPr id="99332" name="Rectangle 3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 lIns="92075" tIns="46038" rIns="92075" bIns="46038"/>
          <a:lstStyle/>
          <a:p>
            <a:pPr algn="ctr" eaLnBrk="1" hangingPunct="1">
              <a:buFont typeface="Wingdings" pitchFamily="2" charset="2"/>
              <a:buNone/>
            </a:pPr>
            <a:r>
              <a:rPr lang="zh-TW" altLang="en-US" sz="5400" b="1" smtClean="0">
                <a:solidFill>
                  <a:srgbClr val="00823B"/>
                </a:solidFill>
              </a:rPr>
              <a:t>慈	悲	喜	捨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4400" smtClean="0">
                <a:solidFill>
                  <a:srgbClr val="00823B"/>
                </a:solidFill>
              </a:rPr>
              <a:t>「四無量心者，慈悲喜捨。」</a:t>
            </a:r>
            <a:endParaRPr lang="en-US" altLang="zh-TW" sz="4400" smtClean="0">
              <a:solidFill>
                <a:srgbClr val="00823B"/>
              </a:solidFill>
            </a:endParaRPr>
          </a:p>
          <a:p>
            <a:pPr algn="ctr" eaLnBrk="1" hangingPunct="1"/>
            <a:r>
              <a:rPr lang="en-US" altLang="zh-TW" sz="3200" smtClean="0">
                <a:solidFill>
                  <a:srgbClr val="CCECFF"/>
                </a:solidFill>
              </a:rPr>
              <a:t>《</a:t>
            </a:r>
            <a:r>
              <a:rPr lang="zh-TW" altLang="en-US" sz="3200" smtClean="0">
                <a:solidFill>
                  <a:srgbClr val="CCECFF"/>
                </a:solidFill>
              </a:rPr>
              <a:t>大智度論二十</a:t>
            </a:r>
            <a:r>
              <a:rPr lang="en-US" altLang="zh-TW" sz="3200" smtClean="0">
                <a:solidFill>
                  <a:srgbClr val="CCECFF"/>
                </a:solidFill>
              </a:rPr>
              <a:t>》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4400" smtClean="0">
                <a:solidFill>
                  <a:srgbClr val="CCECFF"/>
                </a:solidFill>
              </a:rPr>
              <a:t> </a:t>
            </a:r>
          </a:p>
        </p:txBody>
      </p:sp>
      <p:sp>
        <p:nvSpPr>
          <p:cNvPr id="99333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779E1FC-818A-49B8-A5A4-39435AEC4567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99334" name="AutoShape 7" descr="四無量心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99335" name="AutoShape 9" descr="四無量心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99336" name="AutoShape 11" descr="四無量心的圖片搜尋結果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8276DE7-E029-431F-9F7A-2C02E0140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>
                <a:solidFill>
                  <a:srgbClr val="00823B"/>
                </a:solidFill>
                <a:effectLst/>
                <a:latin typeface="新細明體" pitchFamily="18" charset="-120"/>
                <a:ea typeface="新細明體" pitchFamily="18" charset="-120"/>
              </a:rPr>
              <a:t>慈無量心</a:t>
            </a:r>
          </a:p>
        </p:txBody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sz="3200" smtClean="0">
                <a:solidFill>
                  <a:srgbClr val="684F00"/>
                </a:solidFill>
              </a:rPr>
              <a:t>善待別人，善待自己；方便別人，方便自己；覺他自覺，利他自利，對眾生無求</a:t>
            </a:r>
            <a:endParaRPr lang="en-US" altLang="zh-TW" sz="3200" smtClean="0">
              <a:solidFill>
                <a:srgbClr val="684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sz="3200" smtClean="0">
              <a:solidFill>
                <a:srgbClr val="684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3200" smtClean="0">
                <a:solidFill>
                  <a:srgbClr val="684F00"/>
                </a:solidFill>
              </a:rPr>
              <a:t>不批評，說好話，常體諒，多認同；化瞋為慈， 知足常樂</a:t>
            </a:r>
            <a:endParaRPr lang="en-US" altLang="zh-TW" sz="3200" smtClean="0">
              <a:solidFill>
                <a:srgbClr val="684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zh-TW" altLang="en-US" sz="32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3A7E2258-67D1-40A1-AC96-E4F89B0197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b="0" dirty="0">
                <a:solidFill>
                  <a:srgbClr val="00823B"/>
                </a:solidFill>
                <a:effectLst/>
                <a:latin typeface="新細明體" pitchFamily="18" charset="-120"/>
                <a:ea typeface="新細明體" pitchFamily="18" charset="-120"/>
              </a:rPr>
              <a:t>悲無量心</a:t>
            </a:r>
          </a:p>
        </p:txBody>
      </p:sp>
      <p:sp>
        <p:nvSpPr>
          <p:cNvPr id="103427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684F00"/>
                </a:solidFill>
              </a:rPr>
              <a:t>悲為拔苦</a:t>
            </a: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684F00"/>
                </a:solidFill>
              </a:rPr>
              <a:t>不害</a:t>
            </a: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684F00"/>
                </a:solidFill>
              </a:rPr>
              <a:t>同體大悲</a:t>
            </a: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684F00"/>
                </a:solidFill>
              </a:rPr>
              <a:t>悲魔</a:t>
            </a:r>
          </a:p>
        </p:txBody>
      </p:sp>
      <p:pic>
        <p:nvPicPr>
          <p:cNvPr id="103428" name="Picture 4" descr="澳門24至25Aug2003 030"/>
          <p:cNvPicPr>
            <a:picLocks noChangeAspect="1" noChangeArrowheads="1"/>
          </p:cNvPicPr>
          <p:nvPr/>
        </p:nvPicPr>
        <p:blipFill>
          <a:blip r:embed="rId3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0" t="3845" r="27238" b="26022"/>
          <a:stretch>
            <a:fillRect/>
          </a:stretch>
        </p:blipFill>
        <p:spPr bwMode="auto">
          <a:xfrm>
            <a:off x="6335713" y="1557338"/>
            <a:ext cx="22907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xmlns="" id="{C16EBE46-9843-49A4-8A79-10E4CD008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000" b="0">
                <a:solidFill>
                  <a:srgbClr val="684F00"/>
                </a:solidFill>
                <a:effectLst/>
                <a:latin typeface="新細明體" pitchFamily="18" charset="-120"/>
                <a:ea typeface="新細明體" pitchFamily="18" charset="-120"/>
              </a:rPr>
              <a:t>悲無量心</a:t>
            </a:r>
          </a:p>
        </p:txBody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>
          <a:xfrm>
            <a:off x="0" y="2705100"/>
            <a:ext cx="9144000" cy="1509713"/>
          </a:xfrm>
        </p:spPr>
        <p:txBody>
          <a:bodyPr/>
          <a:lstStyle/>
          <a:p>
            <a:pPr algn="ctr" eaLnBrk="1" hangingPunct="1"/>
            <a:r>
              <a:rPr lang="zh-TW" altLang="en-US" sz="3200" smtClean="0">
                <a:solidFill>
                  <a:srgbClr val="00B0F0"/>
                </a:solidFill>
              </a:rPr>
              <a:t>用智化苦，轉危為機，啟逆向思維，創造美好明天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92E0643-10C9-4578-9FCD-A1B70392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n-ea"/>
                <a:ea typeface="+mn-ea"/>
              </a:rPr>
              <a:t>身心病</a:t>
            </a:r>
            <a:endParaRPr lang="zh-HK" altLang="en-US" sz="6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9939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r>
              <a:rPr lang="zh-TW" altLang="en-US" sz="4400" smtClean="0">
                <a:solidFill>
                  <a:srgbClr val="0000FF"/>
                </a:solidFill>
                <a:latin typeface="新細明體" pitchFamily="18" charset="-120"/>
              </a:rPr>
              <a:t>心臟病</a:t>
            </a:r>
            <a:endParaRPr lang="en-US" altLang="zh-TW" sz="4400" smtClean="0">
              <a:solidFill>
                <a:srgbClr val="0000FF"/>
              </a:solidFill>
              <a:latin typeface="新細明體" pitchFamily="18" charset="-120"/>
            </a:endParaRPr>
          </a:p>
          <a:p>
            <a:r>
              <a:rPr lang="zh-TW" altLang="en-US" sz="4400" smtClean="0">
                <a:solidFill>
                  <a:srgbClr val="00823B"/>
                </a:solidFill>
                <a:latin typeface="新細明體" pitchFamily="18" charset="-120"/>
              </a:rPr>
              <a:t>高血壓</a:t>
            </a:r>
            <a:endParaRPr lang="en-US" altLang="zh-TW" sz="4400" smtClean="0">
              <a:solidFill>
                <a:srgbClr val="00823B"/>
              </a:solidFill>
              <a:latin typeface="新細明體" pitchFamily="18" charset="-120"/>
            </a:endParaRPr>
          </a:p>
          <a:p>
            <a:r>
              <a:rPr lang="zh-TW" altLang="en-US" sz="4400" smtClean="0">
                <a:solidFill>
                  <a:srgbClr val="0000FF"/>
                </a:solidFill>
                <a:latin typeface="新細明體" pitchFamily="18" charset="-120"/>
              </a:rPr>
              <a:t>偏頭痛</a:t>
            </a:r>
            <a:endParaRPr lang="en-US" altLang="zh-TW" sz="4400" smtClean="0">
              <a:solidFill>
                <a:srgbClr val="0000FF"/>
              </a:solidFill>
              <a:latin typeface="新細明體" pitchFamily="18" charset="-120"/>
            </a:endParaRPr>
          </a:p>
          <a:p>
            <a:r>
              <a:rPr lang="zh-TW" altLang="en-US" sz="4400" smtClean="0">
                <a:solidFill>
                  <a:srgbClr val="00823B"/>
                </a:solidFill>
                <a:latin typeface="新細明體" pitchFamily="18" charset="-120"/>
              </a:rPr>
              <a:t>鼻敏感</a:t>
            </a:r>
            <a:endParaRPr lang="en-US" altLang="zh-TW" sz="4400" smtClean="0">
              <a:solidFill>
                <a:srgbClr val="00823B"/>
              </a:solidFill>
              <a:latin typeface="新細明體" pitchFamily="18" charset="-120"/>
            </a:endParaRPr>
          </a:p>
          <a:p>
            <a:r>
              <a:rPr lang="zh-TW" altLang="en-US" sz="4400" smtClean="0">
                <a:solidFill>
                  <a:srgbClr val="0000FF"/>
                </a:solidFill>
                <a:latin typeface="新細明體" pitchFamily="18" charset="-120"/>
              </a:rPr>
              <a:t>失眠</a:t>
            </a:r>
            <a:endParaRPr lang="en-US" altLang="zh-TW" sz="4400" smtClean="0">
              <a:solidFill>
                <a:srgbClr val="0000FF"/>
              </a:solidFill>
              <a:latin typeface="新細明體" pitchFamily="18" charset="-120"/>
            </a:endParaRPr>
          </a:p>
          <a:p>
            <a:endParaRPr lang="zh-HK" altLang="en-US" smtClean="0"/>
          </a:p>
        </p:txBody>
      </p:sp>
      <p:sp>
        <p:nvSpPr>
          <p:cNvPr id="39940" name="內容版面配置區 5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r>
              <a:rPr lang="zh-TW" altLang="en-US" sz="4400" smtClean="0">
                <a:solidFill>
                  <a:srgbClr val="0000FF"/>
                </a:solidFill>
              </a:rPr>
              <a:t>腸胃病</a:t>
            </a:r>
            <a:endParaRPr lang="en-US" altLang="zh-TW" sz="4400" smtClean="0">
              <a:solidFill>
                <a:srgbClr val="0000FF"/>
              </a:solidFill>
            </a:endParaRPr>
          </a:p>
          <a:p>
            <a:r>
              <a:rPr lang="zh-TW" altLang="en-US" sz="4400" smtClean="0">
                <a:solidFill>
                  <a:srgbClr val="00823B"/>
                </a:solidFill>
              </a:rPr>
              <a:t>濕疹</a:t>
            </a:r>
            <a:endParaRPr lang="en-US" altLang="zh-TW" sz="4400" smtClean="0">
              <a:solidFill>
                <a:srgbClr val="00823B"/>
              </a:solidFill>
            </a:endParaRPr>
          </a:p>
          <a:p>
            <a:r>
              <a:rPr lang="zh-TW" altLang="en-US" sz="4400" smtClean="0">
                <a:solidFill>
                  <a:srgbClr val="0000FF"/>
                </a:solidFill>
              </a:rPr>
              <a:t>尿</a:t>
            </a:r>
            <a:r>
              <a:rPr lang="zh-HK" altLang="en-US" sz="4400" smtClean="0">
                <a:solidFill>
                  <a:srgbClr val="0000FF"/>
                </a:solidFill>
              </a:rPr>
              <a:t>頻</a:t>
            </a:r>
            <a:endParaRPr lang="en-US" altLang="zh-HK" sz="4400" smtClean="0">
              <a:solidFill>
                <a:srgbClr val="0000FF"/>
              </a:solidFill>
            </a:endParaRPr>
          </a:p>
          <a:p>
            <a:r>
              <a:rPr lang="zh-TW" altLang="en-US" sz="4400" smtClean="0">
                <a:solidFill>
                  <a:srgbClr val="00823B"/>
                </a:solidFill>
              </a:rPr>
              <a:t>月經失調</a:t>
            </a:r>
            <a:endParaRPr lang="en-US" altLang="zh-TW" sz="4400" smtClean="0">
              <a:solidFill>
                <a:srgbClr val="00823B"/>
              </a:solidFill>
            </a:endParaRPr>
          </a:p>
          <a:p>
            <a:r>
              <a:rPr lang="zh-TW" altLang="en-US" sz="4400" smtClean="0">
                <a:solidFill>
                  <a:srgbClr val="0000FF"/>
                </a:solidFill>
              </a:rPr>
              <a:t>腰酸背痛</a:t>
            </a:r>
            <a:endParaRPr lang="en-US" altLang="zh-TW" sz="4400" smtClean="0">
              <a:solidFill>
                <a:srgbClr val="0000FF"/>
              </a:solidFill>
            </a:endParaRPr>
          </a:p>
          <a:p>
            <a:endParaRPr lang="zh-HK" altLang="en-US" smtClean="0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238"/>
            <a:ext cx="15113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xmlns="" id="{06718241-8FBD-4E52-B912-70E938611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6600" dirty="0">
                <a:solidFill>
                  <a:srgbClr val="00823B"/>
                </a:solidFill>
                <a:latin typeface="+mn-ea"/>
                <a:ea typeface="+mn-ea"/>
              </a:rPr>
              <a:t>喜無量心</a:t>
            </a:r>
          </a:p>
        </p:txBody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684F00"/>
                </a:solidFill>
              </a:rPr>
              <a:t>隨喜</a:t>
            </a:r>
          </a:p>
          <a:p>
            <a:r>
              <a:rPr lang="zh-TW" altLang="en-US" smtClean="0">
                <a:solidFill>
                  <a:srgbClr val="684F00"/>
                </a:solidFill>
              </a:rPr>
              <a:t>對治嫉妒</a:t>
            </a:r>
          </a:p>
          <a:p>
            <a:r>
              <a:rPr lang="zh-TW" altLang="en-US" smtClean="0">
                <a:solidFill>
                  <a:srgbClr val="684F00"/>
                </a:solidFill>
              </a:rPr>
              <a:t>見人離苦得樂而生慶悅之心</a:t>
            </a:r>
          </a:p>
          <a:p>
            <a:r>
              <a:rPr lang="zh-TW" altLang="en-US" smtClean="0">
                <a:solidFill>
                  <a:srgbClr val="684F00"/>
                </a:solidFill>
              </a:rPr>
              <a:t>笑能郤病，喜能忘憂</a:t>
            </a:r>
          </a:p>
          <a:p>
            <a:r>
              <a:rPr lang="zh-TW" altLang="en-US" smtClean="0">
                <a:solidFill>
                  <a:srgbClr val="684F00"/>
                </a:solidFill>
              </a:rPr>
              <a:t>普賢行願品：言隨喜功德者，所有盡法界虛空界，十方三世一切佛刹</a:t>
            </a:r>
            <a:r>
              <a:rPr lang="en-US" altLang="zh-TW" smtClean="0">
                <a:solidFill>
                  <a:srgbClr val="684F00"/>
                </a:solidFill>
              </a:rPr>
              <a:t>...</a:t>
            </a:r>
            <a:r>
              <a:rPr lang="zh-TW" altLang="en-US" smtClean="0">
                <a:solidFill>
                  <a:srgbClr val="684F00"/>
                </a:solidFill>
              </a:rPr>
              <a:t>一切種類，所有功德，乃至一塵，我皆隨喜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87DB0F9C-032A-4882-9B21-37F91DB75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877" y="1342136"/>
            <a:ext cx="7772400" cy="1362456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altLang="zh-TW" sz="6600">
                <a:solidFill>
                  <a:srgbClr val="800000"/>
                </a:solidFill>
                <a:latin typeface="+mn-ea"/>
              </a:rPr>
              <a:t/>
            </a:r>
            <a:br>
              <a:rPr altLang="zh-TW" sz="6600">
                <a:solidFill>
                  <a:srgbClr val="800000"/>
                </a:solidFill>
                <a:latin typeface="+mn-ea"/>
              </a:rPr>
            </a:br>
            <a:r>
              <a:rPr lang="zh-TW" altLang="en-US" sz="6600" b="0">
                <a:solidFill>
                  <a:srgbClr val="684F00"/>
                </a:solidFill>
                <a:effectLst/>
                <a:latin typeface="+mn-ea"/>
                <a:ea typeface="+mn-ea"/>
              </a:rPr>
              <a:t>喜無量心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07BAAE6D-4744-4D6D-8584-274C568E8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zh-TW" altLang="en-US" sz="4800" dirty="0">
                <a:solidFill>
                  <a:srgbClr val="00B0F0"/>
                </a:solidFill>
                <a:latin typeface="新細明體" pitchFamily="18" charset="-120"/>
              </a:rPr>
              <a:t>微笑行動</a:t>
            </a:r>
            <a:endParaRPr lang="zh-TW" altLang="en-US" sz="4800" dirty="0">
              <a:solidFill>
                <a:srgbClr val="00B0F0"/>
              </a:solidFill>
              <a:latin typeface="+mn-ea"/>
            </a:endParaRPr>
          </a:p>
        </p:txBody>
      </p:sp>
      <p:pic>
        <p:nvPicPr>
          <p:cNvPr id="109572" name="Picture 5" descr="https://encrypted-tbn0.google.com/images?q=tbn:ANd9GcQCUFqR1xpYgm-3Mf1SIrv3ytZIFjfnExq_LPwuguq0efwdtSJ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7163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>
            <a:extLst>
              <a:ext uri="{FF2B5EF4-FFF2-40B4-BE49-F238E27FC236}">
                <a16:creationId xmlns:a16="http://schemas.microsoft.com/office/drawing/2014/main" xmlns="" id="{08FC02C9-484C-433C-AC3D-D2060309B7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sz="7200" b="0" dirty="0">
                <a:solidFill>
                  <a:srgbClr val="00823B"/>
                </a:solidFill>
                <a:effectLst/>
                <a:latin typeface="+mn-ea"/>
                <a:ea typeface="+mn-ea"/>
              </a:rPr>
              <a:t>捨無量心</a:t>
            </a:r>
          </a:p>
        </p:txBody>
      </p:sp>
      <p:sp>
        <p:nvSpPr>
          <p:cNvPr id="111619" name="Rectangle 5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r>
              <a:rPr lang="zh-TW" altLang="en-US" smtClean="0">
                <a:solidFill>
                  <a:srgbClr val="684F00"/>
                </a:solidFill>
              </a:rPr>
              <a:t>行者行慈心，或時貪著心生；行悲心，或時憂愁心生；以是貪憂故心亂，入是捨心，除此貪憂。</a:t>
            </a:r>
            <a:r>
              <a:rPr lang="en-US" altLang="zh-TW" sz="1800" smtClean="0">
                <a:solidFill>
                  <a:srgbClr val="684F00"/>
                </a:solidFill>
              </a:rPr>
              <a:t>《</a:t>
            </a:r>
            <a:r>
              <a:rPr lang="zh-TW" altLang="en-US" sz="1800" smtClean="0">
                <a:solidFill>
                  <a:srgbClr val="684F00"/>
                </a:solidFill>
              </a:rPr>
              <a:t>大智度論</a:t>
            </a:r>
            <a:r>
              <a:rPr lang="en-US" altLang="zh-TW" sz="1800" smtClean="0">
                <a:solidFill>
                  <a:srgbClr val="684F00"/>
                </a:solidFill>
              </a:rPr>
              <a:t>》</a:t>
            </a:r>
            <a:r>
              <a:rPr lang="en-US" altLang="zh-TW" smtClean="0">
                <a:solidFill>
                  <a:srgbClr val="684F00"/>
                </a:solidFill>
              </a:rPr>
              <a:t> </a:t>
            </a:r>
            <a:r>
              <a:rPr lang="zh-TW" altLang="en-US" sz="1800" smtClean="0">
                <a:solidFill>
                  <a:srgbClr val="684F00"/>
                </a:solidFill>
              </a:rPr>
              <a:t>（大正二五．四一０上）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>
            <a:extLst>
              <a:ext uri="{FF2B5EF4-FFF2-40B4-BE49-F238E27FC236}">
                <a16:creationId xmlns:a16="http://schemas.microsoft.com/office/drawing/2014/main" xmlns="" id="{1AC2F57B-0013-4A36-949E-49B8727964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sz="6600" b="0" dirty="0">
                <a:solidFill>
                  <a:srgbClr val="684F00"/>
                </a:solidFill>
                <a:effectLst/>
                <a:latin typeface="+mn-ea"/>
                <a:ea typeface="+mn-ea"/>
              </a:rPr>
              <a:t>捨無量心</a:t>
            </a:r>
          </a:p>
        </p:txBody>
      </p:sp>
      <p:sp>
        <p:nvSpPr>
          <p:cNvPr id="113667" name="Rectangle 5"/>
          <p:cNvSpPr>
            <a:spLocks noGrp="1"/>
          </p:cNvSpPr>
          <p:nvPr>
            <p:ph type="subTitle" idx="1"/>
          </p:nvPr>
        </p:nvSpPr>
        <p:spPr>
          <a:xfrm>
            <a:off x="468313" y="3068638"/>
            <a:ext cx="7854950" cy="1752600"/>
          </a:xfrm>
        </p:spPr>
        <p:txBody>
          <a:bodyPr/>
          <a:lstStyle/>
          <a:p>
            <a:pPr marR="0"/>
            <a:endParaRPr lang="en-US" altLang="zh-TW" smtClean="0">
              <a:solidFill>
                <a:srgbClr val="684F00"/>
              </a:solidFill>
            </a:endParaRPr>
          </a:p>
          <a:p>
            <a:pPr marR="0"/>
            <a:r>
              <a:rPr lang="en-US" altLang="zh-TW" smtClean="0">
                <a:solidFill>
                  <a:srgbClr val="00B0F0"/>
                </a:solidFill>
              </a:rPr>
              <a:t>《</a:t>
            </a:r>
            <a:r>
              <a:rPr lang="zh-TW" altLang="en-US" smtClean="0">
                <a:solidFill>
                  <a:srgbClr val="00B0F0"/>
                </a:solidFill>
              </a:rPr>
              <a:t>智論</a:t>
            </a:r>
            <a:r>
              <a:rPr lang="en-US" altLang="zh-TW" smtClean="0">
                <a:solidFill>
                  <a:srgbClr val="00B0F0"/>
                </a:solidFill>
              </a:rPr>
              <a:t>》</a:t>
            </a:r>
            <a:r>
              <a:rPr lang="zh-TW" altLang="en-US" smtClean="0">
                <a:solidFill>
                  <a:srgbClr val="00B0F0"/>
                </a:solidFill>
              </a:rPr>
              <a:t>云：「慈悲喜心，心愛深故，捨眾生難，入是捨心故易得出離。」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>
            <a:extLst>
              <a:ext uri="{FF2B5EF4-FFF2-40B4-BE49-F238E27FC236}">
                <a16:creationId xmlns:a16="http://schemas.microsoft.com/office/drawing/2014/main" xmlns="" id="{8B5F7FE9-302A-40DA-BB7F-48EEC5D7FC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sz="6600" b="0" dirty="0">
                <a:solidFill>
                  <a:srgbClr val="684F00"/>
                </a:solidFill>
                <a:effectLst/>
                <a:latin typeface="+mn-ea"/>
                <a:ea typeface="+mn-ea"/>
              </a:rPr>
              <a:t>捨無量心</a:t>
            </a:r>
          </a:p>
        </p:txBody>
      </p:sp>
      <p:sp>
        <p:nvSpPr>
          <p:cNvPr id="115715" name="Rectangle 5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r>
              <a:rPr lang="zh-TW" altLang="en-US" sz="2400" smtClean="0">
                <a:solidFill>
                  <a:srgbClr val="00B0F0"/>
                </a:solidFill>
              </a:rPr>
              <a:t>行者從喜定出，心自思念：若慈與眾生樂、悲欲拔苦、喜令歡喜，而計我能利益，不忘二事即非勝行。</a:t>
            </a:r>
            <a:r>
              <a:rPr lang="en-US" altLang="zh-TW" sz="1800" smtClean="0">
                <a:solidFill>
                  <a:srgbClr val="00B0F0"/>
                </a:solidFill>
              </a:rPr>
              <a:t>《</a:t>
            </a:r>
            <a:r>
              <a:rPr lang="zh-TW" altLang="en-US" sz="1800" smtClean="0">
                <a:solidFill>
                  <a:srgbClr val="00B0F0"/>
                </a:solidFill>
              </a:rPr>
              <a:t>釋禪波羅蜜次第法門</a:t>
            </a:r>
            <a:r>
              <a:rPr lang="en-US" altLang="zh-TW" sz="1800" smtClean="0">
                <a:solidFill>
                  <a:srgbClr val="00B0F0"/>
                </a:solidFill>
              </a:rPr>
              <a:t>》</a:t>
            </a:r>
            <a:r>
              <a:rPr lang="en-US" altLang="zh-TW" sz="2400" smtClean="0">
                <a:solidFill>
                  <a:srgbClr val="00B0F0"/>
                </a:solidFill>
              </a:rPr>
              <a:t> </a:t>
            </a:r>
            <a:r>
              <a:rPr lang="zh-TW" altLang="en-US" sz="1800" smtClean="0">
                <a:solidFill>
                  <a:srgbClr val="00B0F0"/>
                </a:solidFill>
              </a:rPr>
              <a:t>（大正四六．五一九中）</a:t>
            </a:r>
            <a:r>
              <a:rPr lang="zh-TW" altLang="en-US" sz="2400" smtClean="0">
                <a:solidFill>
                  <a:srgbClr val="00B0F0"/>
                </a:solidFill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538050FA-C97F-4DFC-BDA6-69B657C06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>
                <a:solidFill>
                  <a:srgbClr val="684F00"/>
                </a:solidFill>
                <a:effectLst/>
                <a:latin typeface="+mn-ea"/>
                <a:ea typeface="+mn-ea"/>
              </a:rPr>
              <a:t>捨無量心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00B0F0"/>
                </a:solidFill>
              </a:rPr>
              <a:t>平等心</a:t>
            </a:r>
            <a:endParaRPr lang="en-US" altLang="zh-TW" sz="2800" smtClean="0">
              <a:solidFill>
                <a:srgbClr val="00B0F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00B0F0"/>
                </a:solidFill>
              </a:rPr>
              <a:t>放下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00B0F0"/>
                </a:solidFill>
              </a:rPr>
              <a:t>以捨心來去除一切分別妄想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00B0F0"/>
                </a:solidFill>
              </a:rPr>
              <a:t>捨受，不苦不樂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00B0F0"/>
                </a:solidFill>
              </a:rPr>
              <a:t>平靜的不介懐，不執不取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00B0F0"/>
                </a:solidFill>
              </a:rPr>
              <a:t>泰然的鎮定，隨順順逆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2800" smtClean="0">
                <a:solidFill>
                  <a:srgbClr val="00B0F0"/>
                </a:solidFill>
              </a:rPr>
              <a:t>超然的淡漠</a:t>
            </a:r>
          </a:p>
        </p:txBody>
      </p:sp>
      <p:pic>
        <p:nvPicPr>
          <p:cNvPr id="117764" name="Picture 5" descr="https://encrypted-tbn2.google.com/images?q=tbn:ANd9GcRPoucdGdYbduJ2HdTvc7KI5b9adn0-lcxlJbh46ospRCyyk_w-9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8366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xmlns="" id="{EC1C643E-B669-4662-A7A8-D6B29DB9C4B0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sz="6600" b="0">
                <a:solidFill>
                  <a:srgbClr val="00823B"/>
                </a:solidFill>
                <a:effectLst/>
                <a:latin typeface="+mn-ea"/>
                <a:ea typeface="+mn-ea"/>
              </a:rPr>
              <a:t>無量心</a:t>
            </a:r>
          </a:p>
        </p:txBody>
      </p:sp>
      <p:sp>
        <p:nvSpPr>
          <p:cNvPr id="119811" name="文字版面配置區 6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TW" altLang="en-US" sz="3200" smtClean="0">
                <a:solidFill>
                  <a:srgbClr val="684F00"/>
                </a:solidFill>
              </a:rPr>
              <a:t>處理人際關係，增進社會健康</a:t>
            </a:r>
            <a:endParaRPr lang="en-US" altLang="zh-TW" sz="3200" smtClean="0">
              <a:solidFill>
                <a:srgbClr val="684F00"/>
              </a:solidFill>
            </a:endParaRPr>
          </a:p>
          <a:p>
            <a:r>
              <a:rPr lang="zh-TW" altLang="en-US" sz="3200" smtClean="0">
                <a:solidFill>
                  <a:srgbClr val="684F00"/>
                </a:solidFill>
              </a:rPr>
              <a:t>你所討厭的人是你的逆行菩薩</a:t>
            </a:r>
          </a:p>
        </p:txBody>
      </p:sp>
      <p:pic>
        <p:nvPicPr>
          <p:cNvPr id="119812" name="圖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998663"/>
            <a:ext cx="189388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 descr="http://a4.att.hudong.com/55/64/300026827739133078647615862_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52963"/>
            <a:ext cx="237648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44D8AA9B-D116-40B0-A00B-4559715F7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>
                <a:solidFill>
                  <a:srgbClr val="684F00"/>
                </a:solidFill>
                <a:effectLst/>
                <a:latin typeface="+mn-ea"/>
                <a:ea typeface="+mn-ea"/>
                <a:cs typeface="文鼎粗隸"/>
              </a:rPr>
              <a:t>無量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C8E7D6E6-9C8E-4ADE-B995-4E8F88114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0225" y="2705100"/>
            <a:ext cx="8289925" cy="150971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sz="3600" smtClean="0">
                <a:solidFill>
                  <a:srgbClr val="00B0F0"/>
                </a:solidFill>
              </a:rPr>
              <a:t>無量有二種：一者實無量，諸聖人所不能量。譬如虛空、涅槃、眾生性不可量。二者有法可量，但力劣者不能量。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zh-TW" sz="2000" smtClean="0">
                <a:solidFill>
                  <a:srgbClr val="00B0F0"/>
                </a:solidFill>
              </a:rPr>
              <a:t>《</a:t>
            </a:r>
            <a:r>
              <a:rPr lang="zh-TW" altLang="en-US" sz="2000" smtClean="0">
                <a:solidFill>
                  <a:srgbClr val="00B0F0"/>
                </a:solidFill>
              </a:rPr>
              <a:t>大智度論</a:t>
            </a:r>
            <a:r>
              <a:rPr lang="en-US" altLang="zh-TW" sz="2000" smtClean="0">
                <a:solidFill>
                  <a:srgbClr val="00B0F0"/>
                </a:solidFill>
              </a:rPr>
              <a:t>》 </a:t>
            </a:r>
            <a:r>
              <a:rPr lang="zh-TW" altLang="en-US" sz="2000" smtClean="0">
                <a:solidFill>
                  <a:srgbClr val="00B0F0"/>
                </a:solidFill>
              </a:rPr>
              <a:t>（大正二五、二一０下）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i.imgur.com/hqc1X8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54488"/>
            <a:ext cx="350837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4">
            <a:extLst>
              <a:ext uri="{FF2B5EF4-FFF2-40B4-BE49-F238E27FC236}">
                <a16:creationId xmlns:a16="http://schemas.microsoft.com/office/drawing/2014/main" xmlns="" id="{9D30CAFD-79A8-489A-84A5-8CDDAFCB85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b="0" dirty="0">
                <a:solidFill>
                  <a:srgbClr val="684F00"/>
                </a:solidFill>
                <a:effectLst/>
                <a:latin typeface="+mn-ea"/>
                <a:ea typeface="+mn-ea"/>
              </a:rPr>
              <a:t>同理心</a:t>
            </a:r>
          </a:p>
        </p:txBody>
      </p:sp>
      <p:sp>
        <p:nvSpPr>
          <p:cNvPr id="122884" name="Rectangle 5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>
              <a:lnSpc>
                <a:spcPct val="80000"/>
              </a:lnSpc>
            </a:pPr>
            <a:r>
              <a:rPr lang="zh-TW" altLang="en-US" sz="4800" smtClean="0">
                <a:solidFill>
                  <a:srgbClr val="00B0F0"/>
                </a:solidFill>
              </a:rPr>
              <a:t>了解他人的感受</a:t>
            </a:r>
          </a:p>
          <a:p>
            <a:pPr marR="0" algn="ctr" eaLnBrk="1" hangingPunct="1">
              <a:lnSpc>
                <a:spcPct val="80000"/>
              </a:lnSpc>
            </a:pPr>
            <a:r>
              <a:rPr lang="zh-TW" altLang="en-US" sz="4800" smtClean="0">
                <a:solidFill>
                  <a:srgbClr val="00B0F0"/>
                </a:solidFill>
              </a:rPr>
              <a:t>行為模仿</a:t>
            </a:r>
          </a:p>
        </p:txBody>
      </p:sp>
      <p:pic>
        <p:nvPicPr>
          <p:cNvPr id="12288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xmlns="" id="{B7F70C77-586E-4CAD-9086-6D1B5A7195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zh-TW" altLang="en-US" sz="6600" b="0" dirty="0">
                <a:solidFill>
                  <a:srgbClr val="684F00"/>
                </a:solidFill>
                <a:effectLst/>
                <a:latin typeface="+mn-ea"/>
                <a:ea typeface="+mn-ea"/>
              </a:rPr>
              <a:t>利他主義</a:t>
            </a:r>
          </a:p>
        </p:txBody>
      </p:sp>
      <p:sp>
        <p:nvSpPr>
          <p:cNvPr id="124931" name="Rectangle 5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>
              <a:lnSpc>
                <a:spcPct val="80000"/>
              </a:lnSpc>
            </a:pPr>
            <a:endParaRPr lang="en-US" altLang="zh-TW" sz="3200" smtClean="0">
              <a:solidFill>
                <a:srgbClr val="00823B"/>
              </a:solidFill>
            </a:endParaRPr>
          </a:p>
          <a:p>
            <a:pPr marR="0" eaLnBrk="1" hangingPunct="1">
              <a:lnSpc>
                <a:spcPct val="80000"/>
              </a:lnSpc>
            </a:pPr>
            <a:r>
              <a:rPr lang="zh-TW" altLang="en-US" sz="3200" smtClean="0">
                <a:solidFill>
                  <a:srgbClr val="00B0F0"/>
                </a:solidFill>
              </a:rPr>
              <a:t>莫問鐘聲為誰而響，不是別人，正是為你</a:t>
            </a:r>
          </a:p>
          <a:p>
            <a:pPr marR="0" eaLnBrk="1" hangingPunct="1">
              <a:lnSpc>
                <a:spcPct val="80000"/>
              </a:lnSpc>
            </a:pPr>
            <a:r>
              <a:rPr lang="zh-TW" altLang="en-US" sz="3200" smtClean="0">
                <a:solidFill>
                  <a:srgbClr val="00B0F0"/>
                </a:solidFill>
              </a:rPr>
              <a:t>幫助自己，幫助別人</a:t>
            </a:r>
            <a:endParaRPr lang="en-US" altLang="zh-TW" sz="3200" smtClean="0">
              <a:solidFill>
                <a:srgbClr val="00B0F0"/>
              </a:solidFill>
            </a:endParaRPr>
          </a:p>
          <a:p>
            <a:pPr marR="0" eaLnBrk="1" hangingPunct="1">
              <a:lnSpc>
                <a:spcPct val="80000"/>
              </a:lnSpc>
            </a:pPr>
            <a:r>
              <a:rPr lang="zh-TW" altLang="en-US" sz="3200" smtClean="0">
                <a:solidFill>
                  <a:srgbClr val="00B0F0"/>
                </a:solidFill>
              </a:rPr>
              <a:t>求同存異，互利雙贏</a:t>
            </a:r>
          </a:p>
        </p:txBody>
      </p:sp>
      <p:pic>
        <p:nvPicPr>
          <p:cNvPr id="12493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172878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2" descr="利他主義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300663"/>
            <a:ext cx="18716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"/>
          <p:cNvSpPr>
            <a:spLocks/>
          </p:cNvSpPr>
          <p:nvPr/>
        </p:nvSpPr>
        <p:spPr bwMode="auto">
          <a:xfrm>
            <a:off x="3657600" y="381000"/>
            <a:ext cx="3124200" cy="6235700"/>
          </a:xfrm>
          <a:custGeom>
            <a:avLst/>
            <a:gdLst>
              <a:gd name="T0" fmla="*/ 2147483646 w 3838"/>
              <a:gd name="T1" fmla="*/ 2147483646 h 7856"/>
              <a:gd name="T2" fmla="*/ 2147483646 w 3838"/>
              <a:gd name="T3" fmla="*/ 2147483646 h 7856"/>
              <a:gd name="T4" fmla="*/ 2147483646 w 3838"/>
              <a:gd name="T5" fmla="*/ 2147483646 h 7856"/>
              <a:gd name="T6" fmla="*/ 2147483646 w 3838"/>
              <a:gd name="T7" fmla="*/ 2147483646 h 7856"/>
              <a:gd name="T8" fmla="*/ 2147483646 w 3838"/>
              <a:gd name="T9" fmla="*/ 2147483646 h 7856"/>
              <a:gd name="T10" fmla="*/ 2147483646 w 3838"/>
              <a:gd name="T11" fmla="*/ 2147483646 h 7856"/>
              <a:gd name="T12" fmla="*/ 2147483646 w 3838"/>
              <a:gd name="T13" fmla="*/ 2147483646 h 7856"/>
              <a:gd name="T14" fmla="*/ 2147483646 w 3838"/>
              <a:gd name="T15" fmla="*/ 2147483646 h 7856"/>
              <a:gd name="T16" fmla="*/ 2147483646 w 3838"/>
              <a:gd name="T17" fmla="*/ 2147483646 h 7856"/>
              <a:gd name="T18" fmla="*/ 2147483646 w 3838"/>
              <a:gd name="T19" fmla="*/ 2147483646 h 7856"/>
              <a:gd name="T20" fmla="*/ 2147483646 w 3838"/>
              <a:gd name="T21" fmla="*/ 2147483646 h 7856"/>
              <a:gd name="T22" fmla="*/ 2147483646 w 3838"/>
              <a:gd name="T23" fmla="*/ 2147483646 h 7856"/>
              <a:gd name="T24" fmla="*/ 2147483646 w 3838"/>
              <a:gd name="T25" fmla="*/ 2147483646 h 7856"/>
              <a:gd name="T26" fmla="*/ 2147483646 w 3838"/>
              <a:gd name="T27" fmla="*/ 2147483646 h 7856"/>
              <a:gd name="T28" fmla="*/ 2147483646 w 3838"/>
              <a:gd name="T29" fmla="*/ 2147483646 h 7856"/>
              <a:gd name="T30" fmla="*/ 2147483646 w 3838"/>
              <a:gd name="T31" fmla="*/ 2147483646 h 7856"/>
              <a:gd name="T32" fmla="*/ 2147483646 w 3838"/>
              <a:gd name="T33" fmla="*/ 2147483646 h 7856"/>
              <a:gd name="T34" fmla="*/ 2147483646 w 3838"/>
              <a:gd name="T35" fmla="*/ 2147483646 h 7856"/>
              <a:gd name="T36" fmla="*/ 2147483646 w 3838"/>
              <a:gd name="T37" fmla="*/ 2147483646 h 7856"/>
              <a:gd name="T38" fmla="*/ 2147483646 w 3838"/>
              <a:gd name="T39" fmla="*/ 2147483646 h 7856"/>
              <a:gd name="T40" fmla="*/ 2147483646 w 3838"/>
              <a:gd name="T41" fmla="*/ 2147483646 h 7856"/>
              <a:gd name="T42" fmla="*/ 2147483646 w 3838"/>
              <a:gd name="T43" fmla="*/ 2147483646 h 7856"/>
              <a:gd name="T44" fmla="*/ 2147483646 w 3838"/>
              <a:gd name="T45" fmla="*/ 2147483646 h 7856"/>
              <a:gd name="T46" fmla="*/ 2147483646 w 3838"/>
              <a:gd name="T47" fmla="*/ 2147483646 h 7856"/>
              <a:gd name="T48" fmla="*/ 2147483646 w 3838"/>
              <a:gd name="T49" fmla="*/ 2147483646 h 7856"/>
              <a:gd name="T50" fmla="*/ 2147483646 w 3838"/>
              <a:gd name="T51" fmla="*/ 2147483646 h 7856"/>
              <a:gd name="T52" fmla="*/ 2147483646 w 3838"/>
              <a:gd name="T53" fmla="*/ 2147483646 h 7856"/>
              <a:gd name="T54" fmla="*/ 2147483646 w 3838"/>
              <a:gd name="T55" fmla="*/ 2147483646 h 7856"/>
              <a:gd name="T56" fmla="*/ 2147483646 w 3838"/>
              <a:gd name="T57" fmla="*/ 2147483646 h 7856"/>
              <a:gd name="T58" fmla="*/ 2147483646 w 3838"/>
              <a:gd name="T59" fmla="*/ 2147483646 h 7856"/>
              <a:gd name="T60" fmla="*/ 2147483646 w 3838"/>
              <a:gd name="T61" fmla="*/ 2147483646 h 7856"/>
              <a:gd name="T62" fmla="*/ 2147483646 w 3838"/>
              <a:gd name="T63" fmla="*/ 2147483646 h 7856"/>
              <a:gd name="T64" fmla="*/ 2147483646 w 3838"/>
              <a:gd name="T65" fmla="*/ 2147483646 h 7856"/>
              <a:gd name="T66" fmla="*/ 2147483646 w 3838"/>
              <a:gd name="T67" fmla="*/ 2147483646 h 7856"/>
              <a:gd name="T68" fmla="*/ 2147483646 w 3838"/>
              <a:gd name="T69" fmla="*/ 2147483646 h 7856"/>
              <a:gd name="T70" fmla="*/ 2147483646 w 3838"/>
              <a:gd name="T71" fmla="*/ 2147483646 h 7856"/>
              <a:gd name="T72" fmla="*/ 2147483646 w 3838"/>
              <a:gd name="T73" fmla="*/ 2147483646 h 7856"/>
              <a:gd name="T74" fmla="*/ 2147483646 w 3838"/>
              <a:gd name="T75" fmla="*/ 2147483646 h 7856"/>
              <a:gd name="T76" fmla="*/ 2147483646 w 3838"/>
              <a:gd name="T77" fmla="*/ 2147483646 h 7856"/>
              <a:gd name="T78" fmla="*/ 2147483646 w 3838"/>
              <a:gd name="T79" fmla="*/ 2147483646 h 7856"/>
              <a:gd name="T80" fmla="*/ 2147483646 w 3838"/>
              <a:gd name="T81" fmla="*/ 2147483646 h 7856"/>
              <a:gd name="T82" fmla="*/ 2147483646 w 3838"/>
              <a:gd name="T83" fmla="*/ 2147483646 h 7856"/>
              <a:gd name="T84" fmla="*/ 2147483646 w 3838"/>
              <a:gd name="T85" fmla="*/ 2147483646 h 7856"/>
              <a:gd name="T86" fmla="*/ 2147483646 w 3838"/>
              <a:gd name="T87" fmla="*/ 2147483646 h 7856"/>
              <a:gd name="T88" fmla="*/ 2147483646 w 3838"/>
              <a:gd name="T89" fmla="*/ 2147483646 h 7856"/>
              <a:gd name="T90" fmla="*/ 2147483646 w 3838"/>
              <a:gd name="T91" fmla="*/ 2147483646 h 7856"/>
              <a:gd name="T92" fmla="*/ 2147483646 w 3838"/>
              <a:gd name="T93" fmla="*/ 2147483646 h 7856"/>
              <a:gd name="T94" fmla="*/ 2147483646 w 3838"/>
              <a:gd name="T95" fmla="*/ 2147483646 h 7856"/>
              <a:gd name="T96" fmla="*/ 2147483646 w 3838"/>
              <a:gd name="T97" fmla="*/ 2147483646 h 7856"/>
              <a:gd name="T98" fmla="*/ 2147483646 w 3838"/>
              <a:gd name="T99" fmla="*/ 2147483646 h 7856"/>
              <a:gd name="T100" fmla="*/ 2147483646 w 3838"/>
              <a:gd name="T101" fmla="*/ 2147483646 h 7856"/>
              <a:gd name="T102" fmla="*/ 2147483646 w 3838"/>
              <a:gd name="T103" fmla="*/ 2147483646 h 7856"/>
              <a:gd name="T104" fmla="*/ 2147483646 w 3838"/>
              <a:gd name="T105" fmla="*/ 2147483646 h 7856"/>
              <a:gd name="T106" fmla="*/ 2147483646 w 3838"/>
              <a:gd name="T107" fmla="*/ 2147483646 h 7856"/>
              <a:gd name="T108" fmla="*/ 2147483646 w 3838"/>
              <a:gd name="T109" fmla="*/ 2147483646 h 7856"/>
              <a:gd name="T110" fmla="*/ 2147483646 w 3838"/>
              <a:gd name="T111" fmla="*/ 2147483646 h 7856"/>
              <a:gd name="T112" fmla="*/ 2147483646 w 3838"/>
              <a:gd name="T113" fmla="*/ 2147483646 h 7856"/>
              <a:gd name="T114" fmla="*/ 2147483646 w 3838"/>
              <a:gd name="T115" fmla="*/ 2147483646 h 7856"/>
              <a:gd name="T116" fmla="*/ 2147483646 w 3838"/>
              <a:gd name="T117" fmla="*/ 2147483646 h 7856"/>
              <a:gd name="T118" fmla="*/ 2147483646 w 3838"/>
              <a:gd name="T119" fmla="*/ 2147483646 h 785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838" h="7856">
                <a:moveTo>
                  <a:pt x="1919" y="0"/>
                </a:moveTo>
                <a:lnTo>
                  <a:pt x="2021" y="9"/>
                </a:lnTo>
                <a:lnTo>
                  <a:pt x="2103" y="44"/>
                </a:lnTo>
                <a:lnTo>
                  <a:pt x="2172" y="92"/>
                </a:lnTo>
                <a:lnTo>
                  <a:pt x="2223" y="156"/>
                </a:lnTo>
                <a:lnTo>
                  <a:pt x="2254" y="232"/>
                </a:lnTo>
                <a:lnTo>
                  <a:pt x="2274" y="312"/>
                </a:lnTo>
                <a:lnTo>
                  <a:pt x="2281" y="400"/>
                </a:lnTo>
                <a:lnTo>
                  <a:pt x="2272" y="491"/>
                </a:lnTo>
                <a:lnTo>
                  <a:pt x="2288" y="459"/>
                </a:lnTo>
                <a:lnTo>
                  <a:pt x="2310" y="472"/>
                </a:lnTo>
                <a:lnTo>
                  <a:pt x="2324" y="514"/>
                </a:lnTo>
                <a:lnTo>
                  <a:pt x="2324" y="566"/>
                </a:lnTo>
                <a:lnTo>
                  <a:pt x="2312" y="633"/>
                </a:lnTo>
                <a:lnTo>
                  <a:pt x="2291" y="719"/>
                </a:lnTo>
                <a:lnTo>
                  <a:pt x="2258" y="783"/>
                </a:lnTo>
                <a:lnTo>
                  <a:pt x="2214" y="808"/>
                </a:lnTo>
                <a:lnTo>
                  <a:pt x="2210" y="824"/>
                </a:lnTo>
                <a:lnTo>
                  <a:pt x="2202" y="866"/>
                </a:lnTo>
                <a:lnTo>
                  <a:pt x="2184" y="918"/>
                </a:lnTo>
                <a:lnTo>
                  <a:pt x="2158" y="960"/>
                </a:lnTo>
                <a:lnTo>
                  <a:pt x="2158" y="1169"/>
                </a:lnTo>
                <a:lnTo>
                  <a:pt x="2207" y="1181"/>
                </a:lnTo>
                <a:lnTo>
                  <a:pt x="2263" y="1207"/>
                </a:lnTo>
                <a:lnTo>
                  <a:pt x="2326" y="1237"/>
                </a:lnTo>
                <a:lnTo>
                  <a:pt x="2391" y="1272"/>
                </a:lnTo>
                <a:lnTo>
                  <a:pt x="2453" y="1309"/>
                </a:lnTo>
                <a:lnTo>
                  <a:pt x="2502" y="1342"/>
                </a:lnTo>
                <a:lnTo>
                  <a:pt x="2539" y="1367"/>
                </a:lnTo>
                <a:lnTo>
                  <a:pt x="2554" y="1381"/>
                </a:lnTo>
                <a:lnTo>
                  <a:pt x="2570" y="1383"/>
                </a:lnTo>
                <a:lnTo>
                  <a:pt x="2612" y="1390"/>
                </a:lnTo>
                <a:lnTo>
                  <a:pt x="2669" y="1419"/>
                </a:lnTo>
                <a:lnTo>
                  <a:pt x="2739" y="1481"/>
                </a:lnTo>
                <a:lnTo>
                  <a:pt x="2783" y="1493"/>
                </a:lnTo>
                <a:lnTo>
                  <a:pt x="2832" y="1524"/>
                </a:lnTo>
                <a:lnTo>
                  <a:pt x="2886" y="1577"/>
                </a:lnTo>
                <a:lnTo>
                  <a:pt x="2939" y="1652"/>
                </a:lnTo>
                <a:lnTo>
                  <a:pt x="2988" y="1749"/>
                </a:lnTo>
                <a:lnTo>
                  <a:pt x="3021" y="1871"/>
                </a:lnTo>
                <a:lnTo>
                  <a:pt x="3042" y="2017"/>
                </a:lnTo>
                <a:lnTo>
                  <a:pt x="3041" y="2192"/>
                </a:lnTo>
                <a:lnTo>
                  <a:pt x="3079" y="2288"/>
                </a:lnTo>
                <a:lnTo>
                  <a:pt x="3118" y="2435"/>
                </a:lnTo>
                <a:lnTo>
                  <a:pt x="3141" y="2586"/>
                </a:lnTo>
                <a:lnTo>
                  <a:pt x="3150" y="2693"/>
                </a:lnTo>
                <a:lnTo>
                  <a:pt x="3209" y="2786"/>
                </a:lnTo>
                <a:lnTo>
                  <a:pt x="3258" y="2942"/>
                </a:lnTo>
                <a:lnTo>
                  <a:pt x="3299" y="3115"/>
                </a:lnTo>
                <a:lnTo>
                  <a:pt x="3322" y="3261"/>
                </a:lnTo>
                <a:lnTo>
                  <a:pt x="3339" y="3395"/>
                </a:lnTo>
                <a:lnTo>
                  <a:pt x="3369" y="3565"/>
                </a:lnTo>
                <a:lnTo>
                  <a:pt x="3415" y="3741"/>
                </a:lnTo>
                <a:lnTo>
                  <a:pt x="3476" y="3898"/>
                </a:lnTo>
                <a:lnTo>
                  <a:pt x="3513" y="3903"/>
                </a:lnTo>
                <a:lnTo>
                  <a:pt x="3539" y="3924"/>
                </a:lnTo>
                <a:lnTo>
                  <a:pt x="3562" y="3947"/>
                </a:lnTo>
                <a:lnTo>
                  <a:pt x="3578" y="3967"/>
                </a:lnTo>
                <a:lnTo>
                  <a:pt x="3597" y="3977"/>
                </a:lnTo>
                <a:lnTo>
                  <a:pt x="3611" y="3986"/>
                </a:lnTo>
                <a:lnTo>
                  <a:pt x="3631" y="3995"/>
                </a:lnTo>
                <a:lnTo>
                  <a:pt x="3650" y="4014"/>
                </a:lnTo>
                <a:lnTo>
                  <a:pt x="3664" y="4033"/>
                </a:lnTo>
                <a:lnTo>
                  <a:pt x="3671" y="4051"/>
                </a:lnTo>
                <a:lnTo>
                  <a:pt x="3681" y="4068"/>
                </a:lnTo>
                <a:lnTo>
                  <a:pt x="3704" y="4093"/>
                </a:lnTo>
                <a:lnTo>
                  <a:pt x="3741" y="4126"/>
                </a:lnTo>
                <a:lnTo>
                  <a:pt x="3787" y="4170"/>
                </a:lnTo>
                <a:lnTo>
                  <a:pt x="3825" y="4205"/>
                </a:lnTo>
                <a:lnTo>
                  <a:pt x="3838" y="4224"/>
                </a:lnTo>
                <a:lnTo>
                  <a:pt x="3838" y="4243"/>
                </a:lnTo>
                <a:lnTo>
                  <a:pt x="3818" y="4268"/>
                </a:lnTo>
                <a:lnTo>
                  <a:pt x="3778" y="4273"/>
                </a:lnTo>
                <a:lnTo>
                  <a:pt x="3725" y="4252"/>
                </a:lnTo>
                <a:lnTo>
                  <a:pt x="3678" y="4217"/>
                </a:lnTo>
                <a:lnTo>
                  <a:pt x="3643" y="4187"/>
                </a:lnTo>
                <a:lnTo>
                  <a:pt x="3624" y="4173"/>
                </a:lnTo>
                <a:lnTo>
                  <a:pt x="3611" y="4173"/>
                </a:lnTo>
                <a:lnTo>
                  <a:pt x="3606" y="4228"/>
                </a:lnTo>
                <a:lnTo>
                  <a:pt x="3624" y="4299"/>
                </a:lnTo>
                <a:lnTo>
                  <a:pt x="3650" y="4357"/>
                </a:lnTo>
                <a:lnTo>
                  <a:pt x="3683" y="4459"/>
                </a:lnTo>
                <a:lnTo>
                  <a:pt x="3704" y="4557"/>
                </a:lnTo>
                <a:lnTo>
                  <a:pt x="3687" y="4611"/>
                </a:lnTo>
                <a:lnTo>
                  <a:pt x="3639" y="4578"/>
                </a:lnTo>
                <a:lnTo>
                  <a:pt x="3592" y="4482"/>
                </a:lnTo>
                <a:lnTo>
                  <a:pt x="3552" y="4383"/>
                </a:lnTo>
                <a:lnTo>
                  <a:pt x="3523" y="4340"/>
                </a:lnTo>
                <a:lnTo>
                  <a:pt x="3527" y="4397"/>
                </a:lnTo>
                <a:lnTo>
                  <a:pt x="3552" y="4522"/>
                </a:lnTo>
                <a:lnTo>
                  <a:pt x="3564" y="4644"/>
                </a:lnTo>
                <a:lnTo>
                  <a:pt x="3536" y="4709"/>
                </a:lnTo>
                <a:lnTo>
                  <a:pt x="3490" y="4660"/>
                </a:lnTo>
                <a:lnTo>
                  <a:pt x="3458" y="4536"/>
                </a:lnTo>
                <a:lnTo>
                  <a:pt x="3432" y="4412"/>
                </a:lnTo>
                <a:lnTo>
                  <a:pt x="3408" y="4357"/>
                </a:lnTo>
                <a:lnTo>
                  <a:pt x="3413" y="4404"/>
                </a:lnTo>
                <a:lnTo>
                  <a:pt x="3436" y="4513"/>
                </a:lnTo>
                <a:lnTo>
                  <a:pt x="3444" y="4625"/>
                </a:lnTo>
                <a:lnTo>
                  <a:pt x="3408" y="4681"/>
                </a:lnTo>
                <a:lnTo>
                  <a:pt x="3369" y="4634"/>
                </a:lnTo>
                <a:lnTo>
                  <a:pt x="3337" y="4522"/>
                </a:lnTo>
                <a:lnTo>
                  <a:pt x="3313" y="4412"/>
                </a:lnTo>
                <a:lnTo>
                  <a:pt x="3302" y="4359"/>
                </a:lnTo>
                <a:lnTo>
                  <a:pt x="3301" y="4404"/>
                </a:lnTo>
                <a:lnTo>
                  <a:pt x="3309" y="4504"/>
                </a:lnTo>
                <a:lnTo>
                  <a:pt x="3313" y="4602"/>
                </a:lnTo>
                <a:lnTo>
                  <a:pt x="3283" y="4653"/>
                </a:lnTo>
                <a:lnTo>
                  <a:pt x="3243" y="4611"/>
                </a:lnTo>
                <a:lnTo>
                  <a:pt x="3220" y="4518"/>
                </a:lnTo>
                <a:lnTo>
                  <a:pt x="3209" y="4422"/>
                </a:lnTo>
                <a:lnTo>
                  <a:pt x="3206" y="4378"/>
                </a:lnTo>
                <a:lnTo>
                  <a:pt x="3178" y="4299"/>
                </a:lnTo>
                <a:lnTo>
                  <a:pt x="3153" y="4170"/>
                </a:lnTo>
                <a:lnTo>
                  <a:pt x="3141" y="4049"/>
                </a:lnTo>
                <a:lnTo>
                  <a:pt x="3158" y="3984"/>
                </a:lnTo>
                <a:lnTo>
                  <a:pt x="3141" y="3907"/>
                </a:lnTo>
                <a:lnTo>
                  <a:pt x="3118" y="3830"/>
                </a:lnTo>
                <a:lnTo>
                  <a:pt x="3086" y="3755"/>
                </a:lnTo>
                <a:lnTo>
                  <a:pt x="3046" y="3677"/>
                </a:lnTo>
                <a:lnTo>
                  <a:pt x="3007" y="3597"/>
                </a:lnTo>
                <a:lnTo>
                  <a:pt x="2960" y="3511"/>
                </a:lnTo>
                <a:lnTo>
                  <a:pt x="2916" y="3423"/>
                </a:lnTo>
                <a:lnTo>
                  <a:pt x="2872" y="3327"/>
                </a:lnTo>
                <a:lnTo>
                  <a:pt x="2800" y="3147"/>
                </a:lnTo>
                <a:lnTo>
                  <a:pt x="2765" y="3017"/>
                </a:lnTo>
                <a:lnTo>
                  <a:pt x="2755" y="2928"/>
                </a:lnTo>
                <a:lnTo>
                  <a:pt x="2755" y="2865"/>
                </a:lnTo>
                <a:lnTo>
                  <a:pt x="2742" y="2779"/>
                </a:lnTo>
                <a:lnTo>
                  <a:pt x="2730" y="2747"/>
                </a:lnTo>
                <a:lnTo>
                  <a:pt x="2688" y="2660"/>
                </a:lnTo>
                <a:lnTo>
                  <a:pt x="2653" y="2553"/>
                </a:lnTo>
                <a:lnTo>
                  <a:pt x="2623" y="2427"/>
                </a:lnTo>
                <a:lnTo>
                  <a:pt x="2605" y="2274"/>
                </a:lnTo>
                <a:lnTo>
                  <a:pt x="2597" y="2360"/>
                </a:lnTo>
                <a:lnTo>
                  <a:pt x="2583" y="2579"/>
                </a:lnTo>
                <a:lnTo>
                  <a:pt x="2574" y="2875"/>
                </a:lnTo>
                <a:lnTo>
                  <a:pt x="2579" y="3196"/>
                </a:lnTo>
                <a:lnTo>
                  <a:pt x="2605" y="3430"/>
                </a:lnTo>
                <a:lnTo>
                  <a:pt x="2644" y="3581"/>
                </a:lnTo>
                <a:lnTo>
                  <a:pt x="2676" y="3741"/>
                </a:lnTo>
                <a:lnTo>
                  <a:pt x="2688" y="4002"/>
                </a:lnTo>
                <a:lnTo>
                  <a:pt x="2677" y="4350"/>
                </a:lnTo>
                <a:lnTo>
                  <a:pt x="2651" y="4685"/>
                </a:lnTo>
                <a:lnTo>
                  <a:pt x="2614" y="4962"/>
                </a:lnTo>
                <a:lnTo>
                  <a:pt x="2579" y="5130"/>
                </a:lnTo>
                <a:lnTo>
                  <a:pt x="2560" y="5335"/>
                </a:lnTo>
                <a:lnTo>
                  <a:pt x="2574" y="5522"/>
                </a:lnTo>
                <a:lnTo>
                  <a:pt x="2554" y="5683"/>
                </a:lnTo>
                <a:lnTo>
                  <a:pt x="2539" y="5844"/>
                </a:lnTo>
                <a:lnTo>
                  <a:pt x="2560" y="5978"/>
                </a:lnTo>
                <a:lnTo>
                  <a:pt x="2579" y="6177"/>
                </a:lnTo>
                <a:lnTo>
                  <a:pt x="2560" y="6510"/>
                </a:lnTo>
                <a:lnTo>
                  <a:pt x="2518" y="6759"/>
                </a:lnTo>
                <a:lnTo>
                  <a:pt x="2474" y="6950"/>
                </a:lnTo>
                <a:lnTo>
                  <a:pt x="2454" y="7101"/>
                </a:lnTo>
                <a:lnTo>
                  <a:pt x="2477" y="7228"/>
                </a:lnTo>
                <a:lnTo>
                  <a:pt x="2537" y="7349"/>
                </a:lnTo>
                <a:lnTo>
                  <a:pt x="2600" y="7468"/>
                </a:lnTo>
                <a:lnTo>
                  <a:pt x="2655" y="7589"/>
                </a:lnTo>
                <a:lnTo>
                  <a:pt x="2677" y="7689"/>
                </a:lnTo>
                <a:lnTo>
                  <a:pt x="2676" y="7731"/>
                </a:lnTo>
                <a:lnTo>
                  <a:pt x="2660" y="7736"/>
                </a:lnTo>
                <a:lnTo>
                  <a:pt x="2640" y="7721"/>
                </a:lnTo>
                <a:lnTo>
                  <a:pt x="2633" y="7757"/>
                </a:lnTo>
                <a:lnTo>
                  <a:pt x="2618" y="7779"/>
                </a:lnTo>
                <a:lnTo>
                  <a:pt x="2593" y="7787"/>
                </a:lnTo>
                <a:lnTo>
                  <a:pt x="2574" y="7784"/>
                </a:lnTo>
                <a:lnTo>
                  <a:pt x="2567" y="7805"/>
                </a:lnTo>
                <a:lnTo>
                  <a:pt x="2551" y="7829"/>
                </a:lnTo>
                <a:lnTo>
                  <a:pt x="2528" y="7838"/>
                </a:lnTo>
                <a:lnTo>
                  <a:pt x="2493" y="7831"/>
                </a:lnTo>
                <a:lnTo>
                  <a:pt x="2475" y="7852"/>
                </a:lnTo>
                <a:lnTo>
                  <a:pt x="2447" y="7856"/>
                </a:lnTo>
                <a:lnTo>
                  <a:pt x="2414" y="7849"/>
                </a:lnTo>
                <a:lnTo>
                  <a:pt x="2391" y="7828"/>
                </a:lnTo>
                <a:lnTo>
                  <a:pt x="2374" y="7850"/>
                </a:lnTo>
                <a:lnTo>
                  <a:pt x="2333" y="7856"/>
                </a:lnTo>
                <a:lnTo>
                  <a:pt x="2291" y="7845"/>
                </a:lnTo>
                <a:lnTo>
                  <a:pt x="2263" y="7828"/>
                </a:lnTo>
                <a:lnTo>
                  <a:pt x="2237" y="7768"/>
                </a:lnTo>
                <a:lnTo>
                  <a:pt x="2223" y="7708"/>
                </a:lnTo>
                <a:lnTo>
                  <a:pt x="2203" y="7682"/>
                </a:lnTo>
                <a:lnTo>
                  <a:pt x="2188" y="7626"/>
                </a:lnTo>
                <a:lnTo>
                  <a:pt x="2177" y="7561"/>
                </a:lnTo>
                <a:lnTo>
                  <a:pt x="2172" y="7514"/>
                </a:lnTo>
                <a:lnTo>
                  <a:pt x="2168" y="7491"/>
                </a:lnTo>
                <a:lnTo>
                  <a:pt x="2152" y="7475"/>
                </a:lnTo>
                <a:lnTo>
                  <a:pt x="2138" y="7456"/>
                </a:lnTo>
                <a:lnTo>
                  <a:pt x="2123" y="7428"/>
                </a:lnTo>
                <a:lnTo>
                  <a:pt x="2123" y="7323"/>
                </a:lnTo>
                <a:lnTo>
                  <a:pt x="2138" y="7151"/>
                </a:lnTo>
                <a:lnTo>
                  <a:pt x="2142" y="7041"/>
                </a:lnTo>
                <a:lnTo>
                  <a:pt x="2144" y="6906"/>
                </a:lnTo>
                <a:lnTo>
                  <a:pt x="2124" y="6757"/>
                </a:lnTo>
                <a:lnTo>
                  <a:pt x="2072" y="6594"/>
                </a:lnTo>
                <a:lnTo>
                  <a:pt x="2023" y="6426"/>
                </a:lnTo>
                <a:lnTo>
                  <a:pt x="2009" y="6263"/>
                </a:lnTo>
                <a:lnTo>
                  <a:pt x="2021" y="6120"/>
                </a:lnTo>
                <a:lnTo>
                  <a:pt x="2038" y="5995"/>
                </a:lnTo>
                <a:lnTo>
                  <a:pt x="2049" y="5897"/>
                </a:lnTo>
                <a:lnTo>
                  <a:pt x="2044" y="5827"/>
                </a:lnTo>
                <a:lnTo>
                  <a:pt x="2031" y="5776"/>
                </a:lnTo>
                <a:lnTo>
                  <a:pt x="2014" y="5732"/>
                </a:lnTo>
                <a:lnTo>
                  <a:pt x="1994" y="5636"/>
                </a:lnTo>
                <a:lnTo>
                  <a:pt x="1975" y="5456"/>
                </a:lnTo>
                <a:lnTo>
                  <a:pt x="1968" y="5268"/>
                </a:lnTo>
                <a:lnTo>
                  <a:pt x="1975" y="5130"/>
                </a:lnTo>
                <a:lnTo>
                  <a:pt x="1968" y="5077"/>
                </a:lnTo>
                <a:lnTo>
                  <a:pt x="1951" y="4932"/>
                </a:lnTo>
                <a:lnTo>
                  <a:pt x="1930" y="4716"/>
                </a:lnTo>
                <a:lnTo>
                  <a:pt x="1919" y="4443"/>
                </a:lnTo>
                <a:lnTo>
                  <a:pt x="1910" y="4716"/>
                </a:lnTo>
                <a:lnTo>
                  <a:pt x="1891" y="4932"/>
                </a:lnTo>
                <a:lnTo>
                  <a:pt x="1870" y="5077"/>
                </a:lnTo>
                <a:lnTo>
                  <a:pt x="1865" y="5130"/>
                </a:lnTo>
                <a:lnTo>
                  <a:pt x="1873" y="5268"/>
                </a:lnTo>
                <a:lnTo>
                  <a:pt x="1865" y="5456"/>
                </a:lnTo>
                <a:lnTo>
                  <a:pt x="1844" y="5636"/>
                </a:lnTo>
                <a:lnTo>
                  <a:pt x="1824" y="5732"/>
                </a:lnTo>
                <a:lnTo>
                  <a:pt x="1810" y="5776"/>
                </a:lnTo>
                <a:lnTo>
                  <a:pt x="1798" y="5827"/>
                </a:lnTo>
                <a:lnTo>
                  <a:pt x="1791" y="5897"/>
                </a:lnTo>
                <a:lnTo>
                  <a:pt x="1801" y="5995"/>
                </a:lnTo>
                <a:lnTo>
                  <a:pt x="1821" y="6120"/>
                </a:lnTo>
                <a:lnTo>
                  <a:pt x="1831" y="6263"/>
                </a:lnTo>
                <a:lnTo>
                  <a:pt x="1817" y="6426"/>
                </a:lnTo>
                <a:lnTo>
                  <a:pt x="1768" y="6594"/>
                </a:lnTo>
                <a:lnTo>
                  <a:pt x="1715" y="6757"/>
                </a:lnTo>
                <a:lnTo>
                  <a:pt x="1698" y="6906"/>
                </a:lnTo>
                <a:lnTo>
                  <a:pt x="1698" y="7041"/>
                </a:lnTo>
                <a:lnTo>
                  <a:pt x="1701" y="7151"/>
                </a:lnTo>
                <a:lnTo>
                  <a:pt x="1715" y="7323"/>
                </a:lnTo>
                <a:lnTo>
                  <a:pt x="1717" y="7428"/>
                </a:lnTo>
                <a:lnTo>
                  <a:pt x="1703" y="7456"/>
                </a:lnTo>
                <a:lnTo>
                  <a:pt x="1686" y="7475"/>
                </a:lnTo>
                <a:lnTo>
                  <a:pt x="1671" y="7491"/>
                </a:lnTo>
                <a:lnTo>
                  <a:pt x="1666" y="7514"/>
                </a:lnTo>
                <a:lnTo>
                  <a:pt x="1663" y="7561"/>
                </a:lnTo>
                <a:lnTo>
                  <a:pt x="1652" y="7626"/>
                </a:lnTo>
                <a:lnTo>
                  <a:pt x="1638" y="7682"/>
                </a:lnTo>
                <a:lnTo>
                  <a:pt x="1617" y="7708"/>
                </a:lnTo>
                <a:lnTo>
                  <a:pt x="1603" y="7768"/>
                </a:lnTo>
                <a:lnTo>
                  <a:pt x="1577" y="7828"/>
                </a:lnTo>
                <a:lnTo>
                  <a:pt x="1550" y="7845"/>
                </a:lnTo>
                <a:lnTo>
                  <a:pt x="1506" y="7856"/>
                </a:lnTo>
                <a:lnTo>
                  <a:pt x="1468" y="7850"/>
                </a:lnTo>
                <a:lnTo>
                  <a:pt x="1447" y="7828"/>
                </a:lnTo>
                <a:lnTo>
                  <a:pt x="1424" y="7849"/>
                </a:lnTo>
                <a:lnTo>
                  <a:pt x="1392" y="7856"/>
                </a:lnTo>
                <a:lnTo>
                  <a:pt x="1363" y="7852"/>
                </a:lnTo>
                <a:lnTo>
                  <a:pt x="1348" y="7831"/>
                </a:lnTo>
                <a:lnTo>
                  <a:pt x="1312" y="7838"/>
                </a:lnTo>
                <a:lnTo>
                  <a:pt x="1287" y="7829"/>
                </a:lnTo>
                <a:lnTo>
                  <a:pt x="1273" y="7805"/>
                </a:lnTo>
                <a:lnTo>
                  <a:pt x="1268" y="7784"/>
                </a:lnTo>
                <a:lnTo>
                  <a:pt x="1247" y="7787"/>
                </a:lnTo>
                <a:lnTo>
                  <a:pt x="1224" y="7779"/>
                </a:lnTo>
                <a:lnTo>
                  <a:pt x="1206" y="7757"/>
                </a:lnTo>
                <a:lnTo>
                  <a:pt x="1201" y="7721"/>
                </a:lnTo>
                <a:lnTo>
                  <a:pt x="1180" y="7736"/>
                </a:lnTo>
                <a:lnTo>
                  <a:pt x="1162" y="7731"/>
                </a:lnTo>
                <a:lnTo>
                  <a:pt x="1161" y="7689"/>
                </a:lnTo>
                <a:lnTo>
                  <a:pt x="1185" y="7589"/>
                </a:lnTo>
                <a:lnTo>
                  <a:pt x="1236" y="7468"/>
                </a:lnTo>
                <a:lnTo>
                  <a:pt x="1301" y="7349"/>
                </a:lnTo>
                <a:lnTo>
                  <a:pt x="1361" y="7228"/>
                </a:lnTo>
                <a:lnTo>
                  <a:pt x="1384" y="7101"/>
                </a:lnTo>
                <a:lnTo>
                  <a:pt x="1364" y="6950"/>
                </a:lnTo>
                <a:lnTo>
                  <a:pt x="1322" y="6759"/>
                </a:lnTo>
                <a:lnTo>
                  <a:pt x="1278" y="6510"/>
                </a:lnTo>
                <a:lnTo>
                  <a:pt x="1259" y="6177"/>
                </a:lnTo>
                <a:lnTo>
                  <a:pt x="1280" y="5978"/>
                </a:lnTo>
                <a:lnTo>
                  <a:pt x="1301" y="5844"/>
                </a:lnTo>
                <a:lnTo>
                  <a:pt x="1285" y="5683"/>
                </a:lnTo>
                <a:lnTo>
                  <a:pt x="1268" y="5522"/>
                </a:lnTo>
                <a:lnTo>
                  <a:pt x="1278" y="5335"/>
                </a:lnTo>
                <a:lnTo>
                  <a:pt x="1259" y="5130"/>
                </a:lnTo>
                <a:lnTo>
                  <a:pt x="1224" y="4962"/>
                </a:lnTo>
                <a:lnTo>
                  <a:pt x="1189" y="4685"/>
                </a:lnTo>
                <a:lnTo>
                  <a:pt x="1161" y="4350"/>
                </a:lnTo>
                <a:lnTo>
                  <a:pt x="1150" y="4002"/>
                </a:lnTo>
                <a:lnTo>
                  <a:pt x="1162" y="3741"/>
                </a:lnTo>
                <a:lnTo>
                  <a:pt x="1194" y="3581"/>
                </a:lnTo>
                <a:lnTo>
                  <a:pt x="1233" y="3430"/>
                </a:lnTo>
                <a:lnTo>
                  <a:pt x="1259" y="3196"/>
                </a:lnTo>
                <a:lnTo>
                  <a:pt x="1264" y="2875"/>
                </a:lnTo>
                <a:lnTo>
                  <a:pt x="1255" y="2579"/>
                </a:lnTo>
                <a:lnTo>
                  <a:pt x="1241" y="2360"/>
                </a:lnTo>
                <a:lnTo>
                  <a:pt x="1234" y="2274"/>
                </a:lnTo>
                <a:lnTo>
                  <a:pt x="1219" y="2427"/>
                </a:lnTo>
                <a:lnTo>
                  <a:pt x="1189" y="2553"/>
                </a:lnTo>
                <a:lnTo>
                  <a:pt x="1154" y="2660"/>
                </a:lnTo>
                <a:lnTo>
                  <a:pt x="1110" y="2747"/>
                </a:lnTo>
                <a:lnTo>
                  <a:pt x="1097" y="2779"/>
                </a:lnTo>
                <a:lnTo>
                  <a:pt x="1085" y="2865"/>
                </a:lnTo>
                <a:lnTo>
                  <a:pt x="1085" y="2928"/>
                </a:lnTo>
                <a:lnTo>
                  <a:pt x="1075" y="3017"/>
                </a:lnTo>
                <a:lnTo>
                  <a:pt x="1040" y="3147"/>
                </a:lnTo>
                <a:lnTo>
                  <a:pt x="968" y="3327"/>
                </a:lnTo>
                <a:lnTo>
                  <a:pt x="924" y="3423"/>
                </a:lnTo>
                <a:lnTo>
                  <a:pt x="878" y="3511"/>
                </a:lnTo>
                <a:lnTo>
                  <a:pt x="834" y="3597"/>
                </a:lnTo>
                <a:lnTo>
                  <a:pt x="792" y="3677"/>
                </a:lnTo>
                <a:lnTo>
                  <a:pt x="753" y="3755"/>
                </a:lnTo>
                <a:lnTo>
                  <a:pt x="720" y="3830"/>
                </a:lnTo>
                <a:lnTo>
                  <a:pt x="695" y="3907"/>
                </a:lnTo>
                <a:lnTo>
                  <a:pt x="680" y="3984"/>
                </a:lnTo>
                <a:lnTo>
                  <a:pt x="699" y="4049"/>
                </a:lnTo>
                <a:lnTo>
                  <a:pt x="687" y="4170"/>
                </a:lnTo>
                <a:lnTo>
                  <a:pt x="660" y="4299"/>
                </a:lnTo>
                <a:lnTo>
                  <a:pt x="632" y="4378"/>
                </a:lnTo>
                <a:lnTo>
                  <a:pt x="632" y="4422"/>
                </a:lnTo>
                <a:lnTo>
                  <a:pt x="618" y="4518"/>
                </a:lnTo>
                <a:lnTo>
                  <a:pt x="597" y="4611"/>
                </a:lnTo>
                <a:lnTo>
                  <a:pt x="557" y="4653"/>
                </a:lnTo>
                <a:lnTo>
                  <a:pt x="529" y="4602"/>
                </a:lnTo>
                <a:lnTo>
                  <a:pt x="530" y="4504"/>
                </a:lnTo>
                <a:lnTo>
                  <a:pt x="539" y="4404"/>
                </a:lnTo>
                <a:lnTo>
                  <a:pt x="536" y="4359"/>
                </a:lnTo>
                <a:lnTo>
                  <a:pt x="527" y="4412"/>
                </a:lnTo>
                <a:lnTo>
                  <a:pt x="504" y="4522"/>
                </a:lnTo>
                <a:lnTo>
                  <a:pt x="473" y="4634"/>
                </a:lnTo>
                <a:lnTo>
                  <a:pt x="430" y="4681"/>
                </a:lnTo>
                <a:lnTo>
                  <a:pt x="394" y="4625"/>
                </a:lnTo>
                <a:lnTo>
                  <a:pt x="406" y="4513"/>
                </a:lnTo>
                <a:lnTo>
                  <a:pt x="427" y="4404"/>
                </a:lnTo>
                <a:lnTo>
                  <a:pt x="430" y="4357"/>
                </a:lnTo>
                <a:lnTo>
                  <a:pt x="406" y="4412"/>
                </a:lnTo>
                <a:lnTo>
                  <a:pt x="380" y="4536"/>
                </a:lnTo>
                <a:lnTo>
                  <a:pt x="348" y="4660"/>
                </a:lnTo>
                <a:lnTo>
                  <a:pt x="302" y="4709"/>
                </a:lnTo>
                <a:lnTo>
                  <a:pt x="274" y="4644"/>
                </a:lnTo>
                <a:lnTo>
                  <a:pt x="286" y="4522"/>
                </a:lnTo>
                <a:lnTo>
                  <a:pt x="309" y="4397"/>
                </a:lnTo>
                <a:lnTo>
                  <a:pt x="315" y="4340"/>
                </a:lnTo>
                <a:lnTo>
                  <a:pt x="290" y="4383"/>
                </a:lnTo>
                <a:lnTo>
                  <a:pt x="248" y="4482"/>
                </a:lnTo>
                <a:lnTo>
                  <a:pt x="199" y="4578"/>
                </a:lnTo>
                <a:lnTo>
                  <a:pt x="151" y="4611"/>
                </a:lnTo>
                <a:lnTo>
                  <a:pt x="136" y="4557"/>
                </a:lnTo>
                <a:lnTo>
                  <a:pt x="155" y="4459"/>
                </a:lnTo>
                <a:lnTo>
                  <a:pt x="190" y="4357"/>
                </a:lnTo>
                <a:lnTo>
                  <a:pt x="214" y="4299"/>
                </a:lnTo>
                <a:lnTo>
                  <a:pt x="234" y="4228"/>
                </a:lnTo>
                <a:lnTo>
                  <a:pt x="227" y="4173"/>
                </a:lnTo>
                <a:lnTo>
                  <a:pt x="214" y="4173"/>
                </a:lnTo>
                <a:lnTo>
                  <a:pt x="195" y="4187"/>
                </a:lnTo>
                <a:lnTo>
                  <a:pt x="164" y="4217"/>
                </a:lnTo>
                <a:lnTo>
                  <a:pt x="114" y="4252"/>
                </a:lnTo>
                <a:lnTo>
                  <a:pt x="60" y="4273"/>
                </a:lnTo>
                <a:lnTo>
                  <a:pt x="23" y="4268"/>
                </a:lnTo>
                <a:lnTo>
                  <a:pt x="0" y="4243"/>
                </a:lnTo>
                <a:lnTo>
                  <a:pt x="0" y="4224"/>
                </a:lnTo>
                <a:lnTo>
                  <a:pt x="16" y="4205"/>
                </a:lnTo>
                <a:lnTo>
                  <a:pt x="55" y="4170"/>
                </a:lnTo>
                <a:lnTo>
                  <a:pt x="95" y="4126"/>
                </a:lnTo>
                <a:lnTo>
                  <a:pt x="136" y="4093"/>
                </a:lnTo>
                <a:lnTo>
                  <a:pt x="158" y="4068"/>
                </a:lnTo>
                <a:lnTo>
                  <a:pt x="167" y="4051"/>
                </a:lnTo>
                <a:lnTo>
                  <a:pt x="176" y="4033"/>
                </a:lnTo>
                <a:lnTo>
                  <a:pt x="190" y="4014"/>
                </a:lnTo>
                <a:lnTo>
                  <a:pt x="209" y="3995"/>
                </a:lnTo>
                <a:lnTo>
                  <a:pt x="227" y="3986"/>
                </a:lnTo>
                <a:lnTo>
                  <a:pt x="243" y="3977"/>
                </a:lnTo>
                <a:lnTo>
                  <a:pt x="260" y="3967"/>
                </a:lnTo>
                <a:lnTo>
                  <a:pt x="279" y="3947"/>
                </a:lnTo>
                <a:lnTo>
                  <a:pt x="299" y="3924"/>
                </a:lnTo>
                <a:lnTo>
                  <a:pt x="327" y="3903"/>
                </a:lnTo>
                <a:lnTo>
                  <a:pt x="365" y="3898"/>
                </a:lnTo>
                <a:lnTo>
                  <a:pt x="423" y="3741"/>
                </a:lnTo>
                <a:lnTo>
                  <a:pt x="471" y="3565"/>
                </a:lnTo>
                <a:lnTo>
                  <a:pt x="499" y="3395"/>
                </a:lnTo>
                <a:lnTo>
                  <a:pt x="518" y="3261"/>
                </a:lnTo>
                <a:lnTo>
                  <a:pt x="541" y="3115"/>
                </a:lnTo>
                <a:lnTo>
                  <a:pt x="580" y="2942"/>
                </a:lnTo>
                <a:lnTo>
                  <a:pt x="632" y="2786"/>
                </a:lnTo>
                <a:lnTo>
                  <a:pt x="688" y="2693"/>
                </a:lnTo>
                <a:lnTo>
                  <a:pt x="695" y="2586"/>
                </a:lnTo>
                <a:lnTo>
                  <a:pt x="722" y="2435"/>
                </a:lnTo>
                <a:lnTo>
                  <a:pt x="759" y="2288"/>
                </a:lnTo>
                <a:lnTo>
                  <a:pt x="797" y="2192"/>
                </a:lnTo>
                <a:lnTo>
                  <a:pt x="796" y="2017"/>
                </a:lnTo>
                <a:lnTo>
                  <a:pt x="817" y="1871"/>
                </a:lnTo>
                <a:lnTo>
                  <a:pt x="852" y="1749"/>
                </a:lnTo>
                <a:lnTo>
                  <a:pt x="899" y="1652"/>
                </a:lnTo>
                <a:lnTo>
                  <a:pt x="952" y="1577"/>
                </a:lnTo>
                <a:lnTo>
                  <a:pt x="1006" y="1524"/>
                </a:lnTo>
                <a:lnTo>
                  <a:pt x="1055" y="1493"/>
                </a:lnTo>
                <a:lnTo>
                  <a:pt x="1099" y="1481"/>
                </a:lnTo>
                <a:lnTo>
                  <a:pt x="1169" y="1419"/>
                </a:lnTo>
                <a:lnTo>
                  <a:pt x="1229" y="1390"/>
                </a:lnTo>
                <a:lnTo>
                  <a:pt x="1268" y="1383"/>
                </a:lnTo>
                <a:lnTo>
                  <a:pt x="1285" y="1381"/>
                </a:lnTo>
                <a:lnTo>
                  <a:pt x="1301" y="1367"/>
                </a:lnTo>
                <a:lnTo>
                  <a:pt x="1338" y="1342"/>
                </a:lnTo>
                <a:lnTo>
                  <a:pt x="1391" y="1309"/>
                </a:lnTo>
                <a:lnTo>
                  <a:pt x="1449" y="1272"/>
                </a:lnTo>
                <a:lnTo>
                  <a:pt x="1512" y="1237"/>
                </a:lnTo>
                <a:lnTo>
                  <a:pt x="1575" y="1207"/>
                </a:lnTo>
                <a:lnTo>
                  <a:pt x="1631" y="1181"/>
                </a:lnTo>
                <a:lnTo>
                  <a:pt x="1679" y="1169"/>
                </a:lnTo>
                <a:lnTo>
                  <a:pt x="1679" y="960"/>
                </a:lnTo>
                <a:lnTo>
                  <a:pt x="1657" y="918"/>
                </a:lnTo>
                <a:lnTo>
                  <a:pt x="1638" y="866"/>
                </a:lnTo>
                <a:lnTo>
                  <a:pt x="1629" y="824"/>
                </a:lnTo>
                <a:lnTo>
                  <a:pt x="1626" y="808"/>
                </a:lnTo>
                <a:lnTo>
                  <a:pt x="1582" y="783"/>
                </a:lnTo>
                <a:lnTo>
                  <a:pt x="1550" y="719"/>
                </a:lnTo>
                <a:lnTo>
                  <a:pt x="1528" y="633"/>
                </a:lnTo>
                <a:lnTo>
                  <a:pt x="1514" y="566"/>
                </a:lnTo>
                <a:lnTo>
                  <a:pt x="1514" y="514"/>
                </a:lnTo>
                <a:lnTo>
                  <a:pt x="1531" y="472"/>
                </a:lnTo>
                <a:lnTo>
                  <a:pt x="1554" y="459"/>
                </a:lnTo>
                <a:lnTo>
                  <a:pt x="1568" y="491"/>
                </a:lnTo>
                <a:lnTo>
                  <a:pt x="1559" y="400"/>
                </a:lnTo>
                <a:lnTo>
                  <a:pt x="1564" y="312"/>
                </a:lnTo>
                <a:lnTo>
                  <a:pt x="1584" y="232"/>
                </a:lnTo>
                <a:lnTo>
                  <a:pt x="1617" y="156"/>
                </a:lnTo>
                <a:lnTo>
                  <a:pt x="1666" y="92"/>
                </a:lnTo>
                <a:lnTo>
                  <a:pt x="1731" y="44"/>
                </a:lnTo>
                <a:lnTo>
                  <a:pt x="1817" y="9"/>
                </a:lnTo>
                <a:lnTo>
                  <a:pt x="1919" y="0"/>
                </a:lnTo>
                <a:close/>
              </a:path>
            </a:pathLst>
          </a:custGeom>
          <a:solidFill>
            <a:srgbClr val="FFCC00"/>
          </a:solidFill>
          <a:ln w="1651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xmlns="" id="{5DF4FA70-1295-4282-969A-8149DD881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0"/>
            <a:ext cx="1292225" cy="46529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TW" sz="7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典匠火柴體" pitchFamily="34" charset="-120"/>
              </a:rPr>
              <a:t> </a:t>
            </a:r>
            <a:r>
              <a:rPr lang="zh-TW" altLang="en-US" sz="6600" dirty="0">
                <a:solidFill>
                  <a:srgbClr val="FF0000"/>
                </a:solidFill>
                <a:latin typeface="Tahoma" pitchFamily="34" charset="0"/>
                <a:ea typeface="典匠火柴體" pitchFamily="34" charset="-120"/>
              </a:rPr>
              <a:t>身體與情緒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2514600" y="304800"/>
            <a:ext cx="2438400" cy="576263"/>
          </a:xfrm>
          <a:prstGeom prst="rightArrow">
            <a:avLst>
              <a:gd name="adj1" fmla="val 100000"/>
              <a:gd name="adj2" fmla="val 105785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頭痛、頭暈</a:t>
            </a:r>
          </a:p>
        </p:txBody>
      </p:sp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5410200" y="838200"/>
            <a:ext cx="2057400" cy="576263"/>
          </a:xfrm>
          <a:prstGeom prst="leftArrow">
            <a:avLst>
              <a:gd name="adj1" fmla="val 100000"/>
              <a:gd name="adj2" fmla="val 94099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頸梗、膊痛</a:t>
            </a:r>
          </a:p>
        </p:txBody>
      </p:sp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1981200" y="4648200"/>
            <a:ext cx="2667000" cy="576263"/>
          </a:xfrm>
          <a:prstGeom prst="rightArrow">
            <a:avLst>
              <a:gd name="adj1" fmla="val 100000"/>
              <a:gd name="adj2" fmla="val 115702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腳痛</a:t>
            </a:r>
          </a:p>
        </p:txBody>
      </p:sp>
      <p:sp>
        <p:nvSpPr>
          <p:cNvPr id="41991" name="AutoShape 7"/>
          <p:cNvSpPr>
            <a:spLocks noChangeArrowheads="1"/>
          </p:cNvSpPr>
          <p:nvPr/>
        </p:nvSpPr>
        <p:spPr bwMode="auto">
          <a:xfrm>
            <a:off x="5715000" y="2590800"/>
            <a:ext cx="1752600" cy="576263"/>
          </a:xfrm>
          <a:prstGeom prst="leftArrow">
            <a:avLst>
              <a:gd name="adj1" fmla="val 100000"/>
              <a:gd name="adj2" fmla="val 80158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背痛</a:t>
            </a:r>
          </a:p>
        </p:txBody>
      </p:sp>
      <p:pic>
        <p:nvPicPr>
          <p:cNvPr id="41992" name="Picture 8" descr="HM0026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768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AutoShape 9"/>
          <p:cNvSpPr>
            <a:spLocks noChangeArrowheads="1"/>
          </p:cNvSpPr>
          <p:nvPr/>
        </p:nvSpPr>
        <p:spPr bwMode="auto">
          <a:xfrm>
            <a:off x="2362200" y="2590800"/>
            <a:ext cx="3048000" cy="576263"/>
          </a:xfrm>
          <a:prstGeom prst="rightArrow">
            <a:avLst>
              <a:gd name="adj1" fmla="val 100000"/>
              <a:gd name="adj2" fmla="val 97508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胃痛、消化不良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5181600" y="3429000"/>
            <a:ext cx="3581400" cy="576263"/>
          </a:xfrm>
          <a:prstGeom prst="leftArrow">
            <a:avLst>
              <a:gd name="adj1" fmla="val 98750"/>
              <a:gd name="adj2" fmla="val 117363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肚瀉、便秘、腸炎</a:t>
            </a:r>
          </a:p>
        </p:txBody>
      </p:sp>
      <p:pic>
        <p:nvPicPr>
          <p:cNvPr id="41995" name="Picture 11" descr="HM0038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990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12" descr="SO00588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533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" name="AutoShape 13"/>
          <p:cNvSpPr>
            <a:spLocks noChangeArrowheads="1"/>
          </p:cNvSpPr>
          <p:nvPr/>
        </p:nvSpPr>
        <p:spPr bwMode="auto">
          <a:xfrm>
            <a:off x="5410200" y="1828800"/>
            <a:ext cx="3429000" cy="576263"/>
          </a:xfrm>
          <a:prstGeom prst="leftArrow">
            <a:avLst>
              <a:gd name="adj1" fmla="val 100000"/>
              <a:gd name="adj2" fmla="val 118182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心跳頻密、血壓上升</a:t>
            </a:r>
          </a:p>
        </p:txBody>
      </p:sp>
      <p:sp>
        <p:nvSpPr>
          <p:cNvPr id="41998" name="AutoShape 14"/>
          <p:cNvSpPr>
            <a:spLocks noChangeArrowheads="1"/>
          </p:cNvSpPr>
          <p:nvPr/>
        </p:nvSpPr>
        <p:spPr bwMode="auto">
          <a:xfrm>
            <a:off x="2743200" y="1828800"/>
            <a:ext cx="2133600" cy="576263"/>
          </a:xfrm>
          <a:prstGeom prst="rightArrow">
            <a:avLst>
              <a:gd name="adj1" fmla="val 100000"/>
              <a:gd name="adj2" fmla="val 76312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氣促、哮喘</a:t>
            </a:r>
          </a:p>
        </p:txBody>
      </p:sp>
      <p:sp>
        <p:nvSpPr>
          <p:cNvPr id="75791" name="AutoShape 15"/>
          <p:cNvSpPr>
            <a:spLocks noChangeArrowheads="1"/>
          </p:cNvSpPr>
          <p:nvPr/>
        </p:nvSpPr>
        <p:spPr bwMode="auto">
          <a:xfrm>
            <a:off x="1835150" y="260350"/>
            <a:ext cx="3087688" cy="647700"/>
          </a:xfrm>
          <a:prstGeom prst="rightArrow">
            <a:avLst>
              <a:gd name="adj1" fmla="val 100000"/>
              <a:gd name="adj2" fmla="val 119179"/>
            </a:avLst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自我責備</a:t>
            </a:r>
            <a:r>
              <a:rPr lang="en-US" altLang="zh-TW" sz="18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Self-blame</a:t>
            </a:r>
          </a:p>
        </p:txBody>
      </p:sp>
      <p:sp>
        <p:nvSpPr>
          <p:cNvPr id="75792" name="AutoShape 16"/>
          <p:cNvSpPr>
            <a:spLocks noChangeArrowheads="1"/>
          </p:cNvSpPr>
          <p:nvPr/>
        </p:nvSpPr>
        <p:spPr bwMode="auto">
          <a:xfrm>
            <a:off x="5364163" y="836613"/>
            <a:ext cx="2592387" cy="576262"/>
          </a:xfrm>
          <a:prstGeom prst="leftArrow">
            <a:avLst>
              <a:gd name="adj1" fmla="val 100000"/>
              <a:gd name="adj2" fmla="val 118568"/>
            </a:avLst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Too Rigid</a:t>
            </a:r>
            <a:r>
              <a:rPr lang="zh-TW" altLang="en-US" sz="24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太執著</a:t>
            </a:r>
          </a:p>
        </p:txBody>
      </p:sp>
      <p:sp>
        <p:nvSpPr>
          <p:cNvPr id="75793" name="AutoShape 17"/>
          <p:cNvSpPr>
            <a:spLocks noChangeArrowheads="1"/>
          </p:cNvSpPr>
          <p:nvPr/>
        </p:nvSpPr>
        <p:spPr bwMode="auto">
          <a:xfrm>
            <a:off x="2722563" y="1809750"/>
            <a:ext cx="2209800" cy="611188"/>
          </a:xfrm>
          <a:prstGeom prst="rightArrow">
            <a:avLst>
              <a:gd name="adj1" fmla="val 100000"/>
              <a:gd name="adj2" fmla="val 90390"/>
            </a:avLst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憂傷</a:t>
            </a:r>
            <a:r>
              <a:rPr lang="en-US" altLang="zh-TW" sz="18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Sadness</a:t>
            </a: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5391150" y="1765300"/>
            <a:ext cx="3429000" cy="647700"/>
          </a:xfrm>
          <a:prstGeom prst="leftArrow">
            <a:avLst>
              <a:gd name="adj1" fmla="val 100000"/>
              <a:gd name="adj2" fmla="val 107843"/>
            </a:avLst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Emotion disturbance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長期情緒困擾</a:t>
            </a:r>
          </a:p>
        </p:txBody>
      </p:sp>
      <p:sp>
        <p:nvSpPr>
          <p:cNvPr id="75795" name="AutoShape 19"/>
          <p:cNvSpPr>
            <a:spLocks noChangeArrowheads="1"/>
          </p:cNvSpPr>
          <p:nvPr/>
        </p:nvSpPr>
        <p:spPr bwMode="auto">
          <a:xfrm>
            <a:off x="2195513" y="2565400"/>
            <a:ext cx="3095625" cy="647700"/>
          </a:xfrm>
          <a:prstGeom prst="rightArrow">
            <a:avLst>
              <a:gd name="adj1" fmla="val 100000"/>
              <a:gd name="adj2" fmla="val 95079"/>
            </a:avLst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長時間感到不安全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Feeling insecure</a:t>
            </a:r>
          </a:p>
        </p:txBody>
      </p:sp>
      <p:sp>
        <p:nvSpPr>
          <p:cNvPr id="75796" name="AutoShape 20"/>
          <p:cNvSpPr>
            <a:spLocks noChangeArrowheads="1"/>
          </p:cNvSpPr>
          <p:nvPr/>
        </p:nvSpPr>
        <p:spPr bwMode="auto">
          <a:xfrm>
            <a:off x="5724525" y="2565400"/>
            <a:ext cx="3168650" cy="647700"/>
          </a:xfrm>
          <a:prstGeom prst="leftArrow">
            <a:avLst>
              <a:gd name="adj1" fmla="val 100000"/>
              <a:gd name="adj2" fmla="val 128781"/>
            </a:avLst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Lacking support</a:t>
            </a:r>
            <a:r>
              <a:rPr lang="en-US" altLang="zh-TW" sz="24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 </a:t>
            </a:r>
            <a:r>
              <a:rPr lang="zh-TW" altLang="en-US" sz="24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缺乏支持</a:t>
            </a:r>
          </a:p>
        </p:txBody>
      </p:sp>
      <p:sp>
        <p:nvSpPr>
          <p:cNvPr id="75797" name="AutoShape 21"/>
          <p:cNvSpPr>
            <a:spLocks noChangeArrowheads="1"/>
          </p:cNvSpPr>
          <p:nvPr/>
        </p:nvSpPr>
        <p:spPr bwMode="auto">
          <a:xfrm>
            <a:off x="1979613" y="4652963"/>
            <a:ext cx="2667000" cy="576262"/>
          </a:xfrm>
          <a:prstGeom prst="rightArrow">
            <a:avLst>
              <a:gd name="adj1" fmla="val 100000"/>
              <a:gd name="adj2" fmla="val 113774"/>
            </a:avLst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對未來感到恐懼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Fear about future</a:t>
            </a:r>
          </a:p>
        </p:txBody>
      </p:sp>
      <p:sp>
        <p:nvSpPr>
          <p:cNvPr id="75798" name="AutoShape 22"/>
          <p:cNvSpPr>
            <a:spLocks noChangeArrowheads="1"/>
          </p:cNvSpPr>
          <p:nvPr/>
        </p:nvSpPr>
        <p:spPr bwMode="auto">
          <a:xfrm>
            <a:off x="5148263" y="3429000"/>
            <a:ext cx="3671887" cy="576263"/>
          </a:xfrm>
          <a:prstGeom prst="leftArrow">
            <a:avLst>
              <a:gd name="adj1" fmla="val 100000"/>
              <a:gd name="adj2" fmla="val 125520"/>
            </a:avLst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Holding on</a:t>
            </a:r>
            <a:r>
              <a:rPr lang="zh-TW" altLang="en-US" sz="24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拒絕放棄舊思想</a:t>
            </a:r>
          </a:p>
        </p:txBody>
      </p:sp>
      <p:sp>
        <p:nvSpPr>
          <p:cNvPr id="42007" name="AutoShape 23"/>
          <p:cNvSpPr>
            <a:spLocks noChangeArrowheads="1"/>
          </p:cNvSpPr>
          <p:nvPr/>
        </p:nvSpPr>
        <p:spPr bwMode="auto">
          <a:xfrm>
            <a:off x="2484438" y="1052513"/>
            <a:ext cx="2438400" cy="576262"/>
          </a:xfrm>
          <a:prstGeom prst="rightArrow">
            <a:avLst>
              <a:gd name="adj1" fmla="val 100000"/>
              <a:gd name="adj2" fmla="val 105785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肩膀痛</a:t>
            </a:r>
          </a:p>
        </p:txBody>
      </p:sp>
      <p:sp>
        <p:nvSpPr>
          <p:cNvPr id="75800" name="AutoShape 24"/>
          <p:cNvSpPr>
            <a:spLocks noChangeArrowheads="1"/>
          </p:cNvSpPr>
          <p:nvPr/>
        </p:nvSpPr>
        <p:spPr bwMode="auto">
          <a:xfrm>
            <a:off x="1476375" y="1052513"/>
            <a:ext cx="3446463" cy="576262"/>
          </a:xfrm>
          <a:prstGeom prst="rightArrow">
            <a:avLst>
              <a:gd name="adj1" fmla="val 100000"/>
              <a:gd name="adj2" fmla="val 149518"/>
            </a:avLst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太沉重負責</a:t>
            </a:r>
            <a:r>
              <a:rPr lang="en-US" altLang="zh-TW" sz="1800">
                <a:solidFill>
                  <a:srgbClr val="0000FF"/>
                </a:solidFill>
                <a:latin typeface="Tahoma" pitchFamily="34" charset="0"/>
                <a:ea typeface="典匠水管體"/>
                <a:cs typeface="典匠水管體"/>
              </a:rPr>
              <a:t>too much burden</a:t>
            </a:r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323850" y="5661025"/>
            <a:ext cx="4679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zh-TW" sz="3200">
                <a:solidFill>
                  <a:srgbClr val="0000FF"/>
                </a:solidFill>
                <a:latin typeface="Times New Roman" pitchFamily="18" charset="0"/>
              </a:rPr>
              <a:t>Body and Emotion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5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1" grpId="0" animBg="1" autoUpdateAnimBg="0"/>
      <p:bldP spid="75792" grpId="0" animBg="1" autoUpdateAnimBg="0"/>
      <p:bldP spid="75793" grpId="0" animBg="1" autoUpdateAnimBg="0"/>
      <p:bldP spid="75794" grpId="0" animBg="1" autoUpdateAnimBg="0"/>
      <p:bldP spid="75795" grpId="0" animBg="1" autoUpdateAnimBg="0"/>
      <p:bldP spid="75796" grpId="0" animBg="1" autoUpdateAnimBg="0"/>
      <p:bldP spid="75797" grpId="0" animBg="1" autoUpdateAnimBg="0"/>
      <p:bldP spid="75798" grpId="0" animBg="1" autoUpdateAnimBg="0"/>
      <p:bldP spid="75800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50600676-A206-4DE6-A447-59C3E5754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般若波羅蜜多心經</a:t>
            </a:r>
            <a:endParaRPr lang="zh-HK" altLang="en-US" sz="6600" b="0" dirty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26979" name="副標題 4"/>
          <p:cNvSpPr>
            <a:spLocks noGrp="1"/>
          </p:cNvSpPr>
          <p:nvPr>
            <p:ph type="subTitle" idx="1"/>
          </p:nvPr>
        </p:nvSpPr>
        <p:spPr>
          <a:xfrm>
            <a:off x="-396875" y="3228975"/>
            <a:ext cx="9540875" cy="1752600"/>
          </a:xfrm>
        </p:spPr>
        <p:txBody>
          <a:bodyPr/>
          <a:lstStyle/>
          <a:p>
            <a:pPr marR="0" algn="ctr"/>
            <a:r>
              <a:rPr lang="en-US" altLang="zh-TW" sz="4800" smtClean="0">
                <a:solidFill>
                  <a:srgbClr val="00823B"/>
                </a:solidFill>
              </a:rPr>
              <a:t>『</a:t>
            </a:r>
            <a:r>
              <a:rPr lang="zh-TW" altLang="en-US" sz="4400" smtClean="0">
                <a:solidFill>
                  <a:srgbClr val="00823B"/>
                </a:solidFill>
              </a:rPr>
              <a:t>觀自在菩薩，行深般若波羅蜜多時，照見五蘊皆空，度一切苦厄</a:t>
            </a:r>
            <a:r>
              <a:rPr lang="en-US" altLang="zh-TW" sz="4800" smtClean="0">
                <a:solidFill>
                  <a:srgbClr val="00823B"/>
                </a:solidFill>
              </a:rPr>
              <a:t>』</a:t>
            </a:r>
            <a:endParaRPr lang="zh-HK" altLang="en-US" sz="4800" smtClean="0">
              <a:solidFill>
                <a:srgbClr val="00823B"/>
              </a:solidFill>
            </a:endParaRPr>
          </a:p>
        </p:txBody>
      </p:sp>
      <p:pic>
        <p:nvPicPr>
          <p:cNvPr id="126980" name="Picture 2" descr="https://encrypted-tbn3.gstatic.com/images?q=tbn:ANd9GcTJGWWnPQ227kJPU54py3KV-TRwTlVyS59TAr3M9lIkBLJlf40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86886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xmlns="" id="{010700C2-FDF7-4FFE-BEA2-BBC1C04799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b="0">
                <a:solidFill>
                  <a:srgbClr val="0000FF"/>
                </a:solidFill>
                <a:effectLst/>
                <a:latin typeface="+mn-ea"/>
                <a:ea typeface="+mn-ea"/>
              </a:rPr>
              <a:t>金剛經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xmlns="" id="{8675070C-FB52-4245-BD8D-2EBEF999AB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400" smtClean="0">
                <a:solidFill>
                  <a:srgbClr val="00823B"/>
                </a:solidFill>
                <a:latin typeface="新細明體" pitchFamily="18" charset="-120"/>
              </a:rPr>
              <a:t>『…</a:t>
            </a:r>
            <a:r>
              <a:rPr lang="zh-TW" altLang="en-US" sz="2400" smtClean="0">
                <a:solidFill>
                  <a:srgbClr val="00823B"/>
                </a:solidFill>
                <a:latin typeface="新細明體" pitchFamily="18" charset="-120"/>
              </a:rPr>
              <a:t>我昔為歌利王割截，我於爾時，無我相，無人相，無眾生相，無壽者相。何以故？我於往昔節節支解時，若有我相，人相，眾生相，壽者相，應生瞋恨</a:t>
            </a:r>
            <a:r>
              <a:rPr lang="en-US" altLang="zh-TW" sz="2400" smtClean="0">
                <a:solidFill>
                  <a:srgbClr val="00823B"/>
                </a:solidFill>
                <a:latin typeface="新細明體" pitchFamily="18" charset="-120"/>
              </a:rPr>
              <a:t>…』 </a:t>
            </a:r>
          </a:p>
        </p:txBody>
      </p:sp>
      <p:pic>
        <p:nvPicPr>
          <p:cNvPr id="129028" name="Picture 4" descr="佛说法图（金刚经册子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149725"/>
            <a:ext cx="36004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6F1B8213-333C-4C06-A057-0D30C50C9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金剛經</a:t>
            </a:r>
            <a:endParaRPr lang="zh-HK" altLang="en-US" sz="6600" b="0" dirty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31075" name="副標題 4"/>
          <p:cNvSpPr>
            <a:spLocks noGrp="1"/>
          </p:cNvSpPr>
          <p:nvPr>
            <p:ph type="subTitle" idx="1"/>
          </p:nvPr>
        </p:nvSpPr>
        <p:spPr>
          <a:xfrm>
            <a:off x="107950" y="3228975"/>
            <a:ext cx="8785225" cy="1752600"/>
          </a:xfrm>
        </p:spPr>
        <p:txBody>
          <a:bodyPr/>
          <a:lstStyle/>
          <a:p>
            <a:pPr marR="0" algn="ctr" eaLnBrk="1" hangingPunct="1"/>
            <a:r>
              <a:rPr lang="en-US" altLang="zh-TW" sz="3600" smtClean="0">
                <a:solidFill>
                  <a:srgbClr val="00823B"/>
                </a:solidFill>
              </a:rPr>
              <a:t>『</a:t>
            </a:r>
            <a:r>
              <a:rPr lang="zh-TW" altLang="en-US" sz="3600" smtClean="0">
                <a:solidFill>
                  <a:srgbClr val="00823B"/>
                </a:solidFill>
              </a:rPr>
              <a:t>無我相，無人相，無眾生相，無壽者相</a:t>
            </a:r>
            <a:r>
              <a:rPr lang="en-US" altLang="zh-TW" sz="3600" smtClean="0">
                <a:solidFill>
                  <a:srgbClr val="00823B"/>
                </a:solidFill>
              </a:rPr>
              <a:t>』</a:t>
            </a:r>
            <a:endParaRPr lang="zh-TW" altLang="en-US" sz="3600" smtClean="0">
              <a:solidFill>
                <a:srgbClr val="00823B"/>
              </a:solidFill>
            </a:endParaRPr>
          </a:p>
          <a:p>
            <a:pPr marR="0"/>
            <a:endParaRPr lang="zh-HK" altLang="en-US" smtClean="0"/>
          </a:p>
        </p:txBody>
      </p:sp>
      <p:pic>
        <p:nvPicPr>
          <p:cNvPr id="131076" name="Picture 2" descr="https://encrypted-tbn0.gstatic.com/images?q=tbn:ANd9GcTAfpBTQWm3xk7GONVqvMR3EXGuBSlrKr7aPTwCw1e8wSUQmHCt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005263"/>
            <a:ext cx="18478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4C712B2D-78B1-4080-9ED8-25E28C937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b="0" dirty="0">
                <a:solidFill>
                  <a:srgbClr val="0000FF"/>
                </a:solidFill>
                <a:latin typeface="+mn-ea"/>
                <a:ea typeface="+mn-ea"/>
              </a:rPr>
              <a:t>養生運動</a:t>
            </a:r>
          </a:p>
        </p:txBody>
      </p:sp>
      <p:sp>
        <p:nvSpPr>
          <p:cNvPr id="133123" name="副標題 4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r>
              <a:rPr lang="zh-TW" altLang="en-US" sz="2800" smtClean="0">
                <a:solidFill>
                  <a:srgbClr val="00823B"/>
                </a:solidFill>
                <a:latin typeface="新細明體" pitchFamily="18" charset="-120"/>
              </a:rPr>
              <a:t>「靜動」來處理「貪瞋痴」引起的緊張</a:t>
            </a:r>
          </a:p>
          <a:p>
            <a:pPr marR="0"/>
            <a:r>
              <a:rPr lang="zh-TW" altLang="en-US" sz="2800" smtClean="0">
                <a:solidFill>
                  <a:srgbClr val="00823B"/>
                </a:solidFill>
                <a:latin typeface="新細明體" pitchFamily="18" charset="-120"/>
              </a:rPr>
              <a:t>穴位</a:t>
            </a:r>
            <a:endParaRPr lang="en-US" altLang="zh-TW" sz="28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/>
            <a:r>
              <a:rPr lang="zh-TW" altLang="en-US" sz="2800" smtClean="0">
                <a:solidFill>
                  <a:srgbClr val="00823B"/>
                </a:solidFill>
                <a:latin typeface="新細明體" pitchFamily="18" charset="-120"/>
              </a:rPr>
              <a:t>微細身</a:t>
            </a:r>
            <a:r>
              <a:rPr lang="en-US" altLang="zh-TW" sz="2800" smtClean="0">
                <a:solidFill>
                  <a:srgbClr val="00823B"/>
                </a:solidFill>
                <a:latin typeface="新細明體" pitchFamily="18" charset="-120"/>
              </a:rPr>
              <a:t>: </a:t>
            </a:r>
            <a:r>
              <a:rPr lang="zh-TW" altLang="en-US" sz="2800" smtClean="0">
                <a:solidFill>
                  <a:srgbClr val="00823B"/>
                </a:solidFill>
                <a:latin typeface="新細明體" pitchFamily="18" charset="-120"/>
              </a:rPr>
              <a:t>脈、氣、明點</a:t>
            </a:r>
            <a:endParaRPr lang="en-US" altLang="zh-TW" sz="28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/>
            <a:r>
              <a:rPr lang="zh-TW" altLang="en-US" sz="2800" smtClean="0">
                <a:solidFill>
                  <a:srgbClr val="00823B"/>
                </a:solidFill>
                <a:latin typeface="新細明體" pitchFamily="18" charset="-120"/>
              </a:rPr>
              <a:t>三脈七輪</a:t>
            </a:r>
            <a:endParaRPr lang="en-US" altLang="zh-TW" sz="28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/>
            <a:r>
              <a:rPr lang="zh-TW" altLang="en-US" sz="2800" smtClean="0">
                <a:solidFill>
                  <a:srgbClr val="00823B"/>
                </a:solidFill>
                <a:latin typeface="新細明體" pitchFamily="18" charset="-120"/>
              </a:rPr>
              <a:t>「但見於法，不見於我」</a:t>
            </a:r>
          </a:p>
        </p:txBody>
      </p:sp>
      <p:pic>
        <p:nvPicPr>
          <p:cNvPr id="133124" name="圖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36838"/>
            <a:ext cx="183991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xmlns="" id="{68B2F50E-8F43-41BD-8FEC-E79065756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345432"/>
          </a:xfrm>
          <a:extLst/>
        </p:spPr>
        <p:txBody>
          <a:bodyPr/>
          <a:lstStyle/>
          <a:p>
            <a:pPr algn="ctr">
              <a:defRPr/>
            </a:pPr>
            <a:r>
              <a:rPr lang="zh-TW" altLang="en-US" sz="880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身心禪</a:t>
            </a:r>
            <a:endParaRPr lang="zh-HK" altLang="en-US" sz="8800" dirty="0">
              <a:solidFill>
                <a:srgbClr val="FF0000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65540" name="副標題 4">
            <a:extLst>
              <a:ext uri="{FF2B5EF4-FFF2-40B4-BE49-F238E27FC236}">
                <a16:creationId xmlns:a16="http://schemas.microsoft.com/office/drawing/2014/main" xmlns="" id="{2880F732-0AEA-465C-A333-A107AF28D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4149725"/>
            <a:ext cx="7854950" cy="1752600"/>
          </a:xfrm>
        </p:spPr>
        <p:txBody>
          <a:bodyPr/>
          <a:lstStyle/>
          <a:p>
            <a:pPr marR="0" algn="ctr">
              <a:defRPr/>
            </a:pP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運動篇</a:t>
            </a:r>
            <a:r>
              <a:rPr lang="en-US" altLang="zh-HK" sz="4400" dirty="0">
                <a:solidFill>
                  <a:srgbClr val="FF0000"/>
                </a:solidFill>
                <a:latin typeface="+mn-ea"/>
              </a:rPr>
              <a:t> </a:t>
            </a:r>
            <a:endParaRPr lang="zh-HK" altLang="en-US" sz="4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5173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FD69E25-DAB3-4A00-8D7A-FC2138C51FE2}" type="slidenum">
              <a:rPr kumimoji="0" lang="zh-TW" altLang="en-US" sz="1200">
                <a:solidFill>
                  <a:srgbClr val="D1EAEE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kumimoji="0" lang="en-US" altLang="zh-TW" sz="1200">
              <a:solidFill>
                <a:srgbClr val="D1EAEE"/>
              </a:solidFill>
              <a:latin typeface="Arial" pitchFamily="34" charset="0"/>
            </a:endParaRPr>
          </a:p>
        </p:txBody>
      </p:sp>
      <p:pic>
        <p:nvPicPr>
          <p:cNvPr id="135174" name="圖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114925"/>
            <a:ext cx="16129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5875"/>
            <a:ext cx="246062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16739C15-2525-4E72-9181-F2403517DA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新細明體" pitchFamily="18" charset="-120"/>
                <a:ea typeface="新細明體" pitchFamily="18" charset="-120"/>
              </a:rPr>
              <a:t>身心禪</a:t>
            </a:r>
            <a:r>
              <a:rPr lang="en-US" altLang="zh-TW" sz="6600" b="0" dirty="0">
                <a:solidFill>
                  <a:srgbClr val="FF0000"/>
                </a:solidFill>
                <a:effectLst/>
                <a:latin typeface="新細明體" pitchFamily="18" charset="-120"/>
                <a:ea typeface="新細明體" pitchFamily="18" charset="-120"/>
              </a:rPr>
              <a:t/>
            </a:r>
            <a:br>
              <a:rPr lang="en-US" altLang="zh-TW" sz="6600" b="0" dirty="0">
                <a:solidFill>
                  <a:srgbClr val="FF0000"/>
                </a:solidFill>
                <a:effectLst/>
                <a:latin typeface="新細明體" pitchFamily="18" charset="-120"/>
                <a:ea typeface="新細明體" pitchFamily="18" charset="-120"/>
              </a:rPr>
            </a:br>
            <a:r>
              <a:rPr lang="zh-TW" altLang="en-US" sz="4400" b="0" dirty="0">
                <a:solidFill>
                  <a:srgbClr val="0000FF"/>
                </a:solidFill>
                <a:effectLst/>
                <a:latin typeface="新細明體" pitchFamily="18" charset="-120"/>
                <a:ea typeface="新細明體" pitchFamily="18" charset="-120"/>
              </a:rPr>
              <a:t>生活的智慧</a:t>
            </a:r>
          </a:p>
        </p:txBody>
      </p:sp>
      <p:sp>
        <p:nvSpPr>
          <p:cNvPr id="137220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00823B"/>
                </a:solidFill>
              </a:rPr>
              <a:t>轉迷開悟　苦樂自在</a:t>
            </a:r>
            <a:endParaRPr lang="en-US" altLang="zh-TW" sz="3600" smtClean="0">
              <a:solidFill>
                <a:srgbClr val="00823B"/>
              </a:solidFill>
            </a:endParaRPr>
          </a:p>
          <a:p>
            <a:pPr marR="0" algn="ctr" eaLnBrk="1" hangingPunct="1">
              <a:buFont typeface="Wingdings" pitchFamily="2" charset="2"/>
              <a:buNone/>
            </a:pPr>
            <a:r>
              <a:rPr lang="en-US" altLang="zh-TW" sz="3600" smtClean="0">
                <a:solidFill>
                  <a:srgbClr val="684F00"/>
                </a:solidFill>
                <a:latin typeface="新細明體" pitchFamily="18" charset="-120"/>
              </a:rPr>
              <a:t>『</a:t>
            </a:r>
            <a:r>
              <a:rPr lang="zh-TW" altLang="en-US" sz="3600" smtClean="0">
                <a:solidFill>
                  <a:srgbClr val="684F00"/>
                </a:solidFill>
                <a:latin typeface="新細明體" pitchFamily="18" charset="-120"/>
              </a:rPr>
              <a:t>觀自在菩薩，行深般若波羅蜜多時，</a:t>
            </a:r>
            <a:endParaRPr lang="en-US" altLang="zh-TW" sz="3600" smtClean="0">
              <a:solidFill>
                <a:srgbClr val="684F00"/>
              </a:solidFill>
              <a:latin typeface="新細明體" pitchFamily="18" charset="-120"/>
            </a:endParaRP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684F00"/>
                </a:solidFill>
                <a:latin typeface="新細明體" pitchFamily="18" charset="-120"/>
              </a:rPr>
              <a:t>照見五蘊皆空，度一切苦厄</a:t>
            </a:r>
            <a:r>
              <a:rPr lang="en-US" altLang="zh-TW" sz="3600" smtClean="0">
                <a:solidFill>
                  <a:srgbClr val="684F00"/>
                </a:solidFill>
                <a:latin typeface="新細明體" pitchFamily="18" charset="-120"/>
              </a:rPr>
              <a:t>』</a:t>
            </a:r>
            <a:endParaRPr lang="zh-TW" altLang="en-US" sz="3600" smtClean="0">
              <a:solidFill>
                <a:srgbClr val="684F00"/>
              </a:solidFill>
              <a:latin typeface="新細明體" pitchFamily="18" charset="-120"/>
            </a:endParaRPr>
          </a:p>
        </p:txBody>
      </p:sp>
      <p:sp>
        <p:nvSpPr>
          <p:cNvPr id="137221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0656504-C607-46A1-AA1A-4FD21631FAF4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137222" name="AutoShape 7" descr="身心禪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37223" name="AutoShape 9" descr="身心禪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1484313"/>
            <a:ext cx="44481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xmlns="" id="{C80B7441-8EF1-40E6-AC34-8B5041171D6D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>
                <a:solidFill>
                  <a:srgbClr val="FF0000"/>
                </a:solidFill>
                <a:effectLst/>
                <a:latin typeface="+mn-ea"/>
                <a:ea typeface="+mn-ea"/>
              </a:rPr>
              <a:t>身心禪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xmlns="" id="{B203B5BD-33A1-46CA-BFFE-09617B4B8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altLang="zh-TW" sz="3600" dirty="0">
              <a:solidFill>
                <a:schemeClr val="bg1"/>
              </a:solidFill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3600" dirty="0">
                <a:solidFill>
                  <a:srgbClr val="0000FF"/>
                </a:solidFill>
              </a:rPr>
              <a:t>包括一系列的</a:t>
            </a:r>
            <a:r>
              <a:rPr lang="zh-TW" altLang="en-US" sz="3600" dirty="0">
                <a:solidFill>
                  <a:srgbClr val="FF0000"/>
                </a:solidFill>
              </a:rPr>
              <a:t>心理教育</a:t>
            </a:r>
            <a:r>
              <a:rPr lang="zh-TW" altLang="en-US" sz="3600" dirty="0">
                <a:solidFill>
                  <a:srgbClr val="0000FF"/>
                </a:solidFill>
              </a:rPr>
              <a:t>和</a:t>
            </a:r>
            <a:r>
              <a:rPr lang="zh-TW" altLang="en-US" sz="3600" dirty="0">
                <a:solidFill>
                  <a:srgbClr val="FF0000"/>
                </a:solidFill>
              </a:rPr>
              <a:t>禪修練習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3600" dirty="0">
                <a:solidFill>
                  <a:srgbClr val="0000FF"/>
                </a:solidFill>
              </a:rPr>
              <a:t>適合所有人士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3600" dirty="0">
                <a:solidFill>
                  <a:srgbClr val="00823B"/>
                </a:solidFill>
                <a:latin typeface="新細明體" pitchFamily="18" charset="-120"/>
              </a:rPr>
              <a:t>行 住 坐 </a:t>
            </a:r>
            <a:r>
              <a:rPr lang="zh-TW" altLang="en-US" sz="3600" dirty="0">
                <a:solidFill>
                  <a:srgbClr val="00823B"/>
                </a:solidFill>
                <a:latin typeface="文鼎中粗隸" pitchFamily="49" charset="-120"/>
                <a:ea typeface="文鼎中粗隸" pitchFamily="49" charset="-120"/>
              </a:rPr>
              <a:t>卧</a:t>
            </a:r>
            <a:endParaRPr lang="en-US" altLang="zh-TW" sz="3600" dirty="0">
              <a:solidFill>
                <a:srgbClr val="00823B"/>
              </a:solidFill>
              <a:latin typeface="文鼎中粗隸" pitchFamily="49" charset="-120"/>
              <a:ea typeface="文鼎中粗隸" pitchFamily="49" charset="-12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3600" dirty="0">
                <a:solidFill>
                  <a:srgbClr val="684F00"/>
                </a:solidFill>
              </a:rPr>
              <a:t>健身健心、修心修身</a:t>
            </a:r>
            <a:endParaRPr lang="zh-TW" altLang="zh-HK" sz="3600" dirty="0">
              <a:solidFill>
                <a:srgbClr val="684F00"/>
              </a:solidFill>
              <a:latin typeface="文鼎中粗隸" pitchFamily="49" charset="-120"/>
              <a:ea typeface="文鼎中粗隸" pitchFamily="49" charset="-12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altLang="zh-HK" sz="2800" dirty="0">
                <a:solidFill>
                  <a:srgbClr val="7030A0"/>
                </a:solidFill>
                <a:latin typeface="文鼎中粗隸" pitchFamily="49" charset="-120"/>
                <a:ea typeface="文鼎中粗隸" pitchFamily="49" charset="-120"/>
              </a:rPr>
              <a:t>www.mind2spirit.com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zh-TW" altLang="en-US" sz="2800" dirty="0"/>
          </a:p>
        </p:txBody>
      </p:sp>
      <p:sp>
        <p:nvSpPr>
          <p:cNvPr id="139269" name="投影片編號版面配置區 3"/>
          <p:cNvSpPr txBox="1">
            <a:spLocks noGrp="1" noChangeArrowheads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C3B96C63-7875-4345-A014-31BB8E0FA3A4}" type="slidenum">
              <a:rPr kumimoji="0" lang="zh-TW" altLang="en-US" sz="1200">
                <a:solidFill>
                  <a:srgbClr val="D1EAEE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kumimoji="0" lang="en-US" altLang="zh-TW" sz="1200">
              <a:solidFill>
                <a:srgbClr val="D1EAEE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279650"/>
            <a:ext cx="3883025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3B602394-FF61-4182-8B15-C9348A62F2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46176" y="1365246"/>
            <a:ext cx="7851648" cy="1828800"/>
          </a:xfrm>
          <a:extLst/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dirty="0">
                <a:solidFill>
                  <a:srgbClr val="FF0000"/>
                </a:solidFill>
                <a:effectLst/>
                <a:latin typeface="+mn-ea"/>
                <a:ea typeface="+mn-ea"/>
              </a:rPr>
              <a:t>身心禪</a:t>
            </a:r>
          </a:p>
        </p:txBody>
      </p:sp>
      <p:sp>
        <p:nvSpPr>
          <p:cNvPr id="141316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 lIns="92075" tIns="46038" rIns="92075" bIns="46038"/>
          <a:lstStyle/>
          <a:p>
            <a:pPr marR="0" algn="ctr" eaLnBrk="1" hangingPunct="1"/>
            <a:r>
              <a:rPr lang="zh-TW" altLang="en-US" sz="4000" b="1" smtClean="0">
                <a:solidFill>
                  <a:srgbClr val="0000FF"/>
                </a:solidFill>
                <a:latin typeface="新細明體" pitchFamily="18" charset="-120"/>
              </a:rPr>
              <a:t>去病養生</a:t>
            </a:r>
            <a:endParaRPr lang="en-US" altLang="zh-TW" sz="4000" b="1" smtClean="0">
              <a:solidFill>
                <a:srgbClr val="0000FF"/>
              </a:solidFill>
              <a:latin typeface="新細明體" pitchFamily="18" charset="-120"/>
            </a:endParaRPr>
          </a:p>
          <a:p>
            <a:pPr marR="0" algn="ctr" eaLnBrk="1" hangingPunct="1"/>
            <a:r>
              <a:rPr lang="zh-TW" altLang="en-US" sz="4000" b="1" smtClean="0">
                <a:solidFill>
                  <a:srgbClr val="00823B"/>
                </a:solidFill>
                <a:latin typeface="新細明體" pitchFamily="18" charset="-120"/>
              </a:rPr>
              <a:t>優化情緒</a:t>
            </a: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4000" b="1" smtClean="0">
                <a:solidFill>
                  <a:srgbClr val="C00000"/>
                </a:solidFill>
                <a:latin typeface="新細明體" pitchFamily="18" charset="-120"/>
              </a:rPr>
              <a:t>改善人際關係</a:t>
            </a: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4000" b="1" smtClean="0">
                <a:solidFill>
                  <a:srgbClr val="FF3300"/>
                </a:solidFill>
                <a:latin typeface="新細明體" pitchFamily="18" charset="-120"/>
              </a:rPr>
              <a:t>提升生命價值</a:t>
            </a:r>
          </a:p>
        </p:txBody>
      </p:sp>
      <p:sp>
        <p:nvSpPr>
          <p:cNvPr id="141317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4469B54-2D30-4E2E-862A-3D12F1D6CFB0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kumimoji="0"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1390650"/>
            <a:ext cx="4384675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387C2819-71A9-4693-A78A-BC13D0065F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0375" y="476672"/>
            <a:ext cx="7851648" cy="1828800"/>
          </a:xfrm>
          <a:extLst/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dirty="0">
                <a:solidFill>
                  <a:srgbClr val="FF0000"/>
                </a:solidFill>
                <a:effectLst/>
                <a:latin typeface="新細明體" pitchFamily="18" charset="-120"/>
                <a:ea typeface="新細明體" pitchFamily="18" charset="-120"/>
              </a:rPr>
              <a:t>身心禪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xmlns="" id="{53B1021A-7FE0-410B-8E9E-570C1AE59E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3228975"/>
            <a:ext cx="9144000" cy="1752600"/>
          </a:xfrm>
        </p:spPr>
        <p:txBody>
          <a:bodyPr lIns="92075" tIns="46038" rIns="92075" bIns="46038"/>
          <a:lstStyle/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5400" smtClean="0">
                <a:solidFill>
                  <a:srgbClr val="0000FF"/>
                </a:solidFill>
                <a:latin typeface="新細明體" pitchFamily="18" charset="-120"/>
              </a:rPr>
              <a:t>每日一事</a:t>
            </a:r>
            <a:endParaRPr lang="en-US" altLang="zh-TW" sz="5400" smtClean="0">
              <a:solidFill>
                <a:srgbClr val="0000FF"/>
              </a:solidFill>
              <a:latin typeface="新細明體" pitchFamily="18" charset="-120"/>
            </a:endParaRP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5400" smtClean="0">
                <a:solidFill>
                  <a:srgbClr val="0000FF"/>
                </a:solidFill>
                <a:latin typeface="新細明體" pitchFamily="18" charset="-120"/>
              </a:rPr>
              <a:t>念念禪修</a:t>
            </a:r>
            <a:endParaRPr lang="en-US" altLang="zh-TW" sz="5400" smtClean="0">
              <a:solidFill>
                <a:srgbClr val="0000FF"/>
              </a:solidFill>
              <a:latin typeface="新細明體" pitchFamily="18" charset="-120"/>
            </a:endParaRPr>
          </a:p>
          <a:p>
            <a:pPr marR="0" algn="ctr" eaLnBrk="1" hangingPunct="1">
              <a:buFont typeface="Wingdings" pitchFamily="2" charset="2"/>
              <a:buNone/>
            </a:pPr>
            <a:r>
              <a:rPr lang="zh-TW" altLang="en-US" sz="5400" smtClean="0">
                <a:solidFill>
                  <a:srgbClr val="0000FF"/>
                </a:solidFill>
              </a:rPr>
              <a:t>全心運動</a:t>
            </a:r>
          </a:p>
        </p:txBody>
      </p:sp>
      <p:sp>
        <p:nvSpPr>
          <p:cNvPr id="143365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A7B18D5-5B8B-492D-93A0-35524D41B75D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143366" name="AutoShape 6" descr="data:image/jpeg;base64,/9j/4AAQSkZJRgABAQAAAQABAAD/2wCEAAkGBhQSEBUUExQUFRUUFBUXFBUVFBQYFBcVFBQVFBUUFRQXHCYeFxojGRUUHy8gJCcpLCwsFR4xNTAqNSYrLCkBCQoKDgwOGg8PGiwkHyQsLCwsKSwvKS0pLCwsLCwsLCwqKiwsLCksLCwsLCksKSkpLCksLCksLCwsKSwsKSwsLP/AABEIAKAA8AMBIgACEQEDEQH/xAAcAAABBQEBAQAAAAAAAAAAAAAEAQIDBQYABwj/xAA7EAABAwIDBQUGBAYCAwAAAAABAAIRAyEEBTESQVFhcQYTgZGhIjJCUrHBctHh8AcjM2Ki8RTCU4KS/8QAGgEAAgMBAQAAAAAAAAAAAAAAAgMAAQQFBv/EAC8RAAICAQQBAgQFBAMAAAAAAAABAhEDBBIhMUEFURMicZEUMmGx4aHB8PEjUoH/2gAMAwEAAhEDEQA/AMzTw4RVHDBI1p4ealDeN0o512P2PBcQAmtjmpLKqI+jpKY5SghOEFQoAqPQ5qk6K4DBwC52XbbZiw3hSg1CU72q6IcrrWIPFWlMIDL8vLZnijy+FFwVRIGpwCH7/mn06pJAGpMBGmWlfCC6JPghg1weXSb6jdbluVx3Gy2ELUpLXHHxyew0Wnx6fHtkk2+7/b6DduU4Ojontppr6cdD+4S5Ro42v0Hwf+TH+X9v4E2k10OHTVcxhJj1Uj8Pbl9eqFRsXodBLUu26j7+/wBCsfGo0SB1kaaENPVAvEFLknFidfpo6fM4R68fQb3kpQoqljPFLKowDqjFHSbc+Sla5SMZZGWY7tjRLHseB74LZ5i49CfJZrunuXqOMy9tVhY4W3cQeIWRzHsxWp3Z/Mbys7y3oJLm0GmZ1uEO9Oe3ZEqY14MEEEaggg+SFxVXagBL5DVt8ljgBFMc7+aNZKFpiw4QFKxyaujNJ27NOGEqVlBTMZHBOVBEQw6f3KeI5rtoKEG92E5lEbiu2+iQvVEJNkD/AErDKnajzVYKqPyqqO8idQjxv5kdH03L8LURfvx9/wCSxbRBsb8ENjMrMSy/Lf4cVaGkn02wtEsaZ6fU4MWo4mv/AHyYs1Lq27N0Nqo5x+ACOrp+wKOzrJdtpewe2NR8w/Nd2TpfyHO+Z5/xAH5pEIVNI4GLRyw6pKXK7TD6rUMaUoyqE3DU5ct3g78exv8AxoamiiCCDvVhUYh6TPaSh80ssXZDQwmyIPim1WI54Q5aqQEUoRUI9IDq0fZPQnyVPVatKaUiOIhZpzdyXmXTOD6tG5xl9f6f7BagsmAohwUBAbM2CztpK2cGji6ASdB+4S4fGg2+8qpx+YFztkWaLgb50JPolbiZaABBGp4ysk87vgesdLk0TFJsKvwWMDhB1HqjDUhbITUlaFPgHzDJqdYQ9t9zhqPFYjMuxNem4up/zRuizo5jit+2rxTjURcMtSo85weEqFoDqdQEbthytMH2bqG7zsDnd3luWwdUKZCpKgGuQQsTS1M2ktuKFsgpcmF6WU1x5IbCuxhqKN9SNVzyojWUJXuP70J1PHd24O+Ug+W5QMph5ABiSByuYVpW7NEgwT4j9yrjFvo16XR5s6c8fg2jRIkb7jobpCFBkNNzcPTa8y5rWtJjUttMbpRpYuguj1V8cnUyupYYMB2bAuLo5nX1XAKendV5BfIHUF1PhKECTvPoEjqUkDiiXkTbQWHgib4LRG5qHpt9s8hH3RLnKOkN/Eyljk6TEcLKPZUzhqmbKoFPk5rNFQ1cBcyd5iOq0dMKqqNkk8yicVLsz58OPK1vV0VbsFwF0p7PB13nwGvnuVxTo7PU+g/NI4IHii/AcMGGK/IvsinPZ6gPgHUklI7K6Y0Y3yVqWSkFCVawx9kNjsj1FfZGfxWWiJAAi5jgq2nmDgNx66+auO02NDG9033nD2uTeHis0HLl6uUYzqHaOF6tlhOaSStLmiybmg3tPgZU9PMWHUx1BVQUgCzR1GReTjUjQ03BwlpDuhTXvVCHbJkG/LVFnNqkRI6wJWiOq/7IuVPpElt8ppHNPTVpFDZXa70pPFMc3gqJYj6fFB18NwPgUb30apalDaEjfoVK9guWUTnuaZ4GfK69LynENe1p+F4BaeRFgvFM7z0lxYw6Egu9Lfmt5/CrO+9w7qDveokRzY6S3yMjxCdi/U7XpU3jbi/P9j0WnS2fFOJB0IPRD1G7dJ7DrsmOaqMFRNP3LDgNFpuj0OPCppu+S9hOouh3VQYbFbVjY+hU9SiZUsRNOLqQQRBn9ymBqlpjaAKkbTQSkrAc0gCqnUmWUtWkCdRvHiFNh6cNuDPQ/VA80F5ClkqNg7qaaWI0AFc6grUkxUcvPIDUMMKFw9Ie8d3ujieJ5InHNuG8Ln7BMDU4elu5IyN5TCxTlqirVQ0Sf1VoZy+EcKSTFVm0qZe7QCeqTL8X3m1aNmN86z+Sy3bLONqoKLfdE7X4hEN8Nf8ASXmzLHDcZNTP8Om5d+xR4uuaj3POrjPTkooTdpKvPSbfLPLyk5O2LO4+C7aTW69B9U910IDFlcbpF2igJabXFMe5ovtAdTCwdLtzWAhzWu53Cqczzh9d0vgAaNGg59V2KYawyvk9QcFDUdHP6rznI6j3VG0xXdSB3y4gcg0G55L1/IcupMaA15e7e559s+enQI1Dc6N+m9MyZ05p/KvJW0sorOuAG/iMeiHzHsViqwgV2Mb8rdu/Vy3DMOnXCesEUb16fgh7s8cxv8L8ZTEtDKg/sd7XkYUHZmq/A4oPeCI9mowgh2wdTsm8jUcY5r20FC5nk1HEt2azA7gdHD8LtQqlj9gJaZxe7G+SxoVAQHAzpcehCjNC5VZkWX1MKO5c41KY/pPNnhv/AI6gFrbnDXSBF74MlEnfZ1MOXyCmhIR+BrT7LvA/YpjWJRTi41BUatcDcjU40yd3shzRrM8f9BJSrxAOtx46jqlNzPKdJ9EuHZtHUEtg2tO8Eclw55ZOVp/4jJSS5LOnSFINAALnuuSb8XEdAnMrEhsOJJebhoHsgmxB3aCQudU2tio2402dB7USTxIjRDl0Qdoew1zC907W0S0COp142WWUmzDTffY6th+8u32XSSCCCHtG8jhfwQLceATM2tEbwrPC0YcIEBjdm4AmYO007hbRV5pbVRxixcSZ05Sn4pzfCY/FXKYNXoGb6m5TRTVkGNJ1k/vRMfRhd3HNSRpjm4oFaA1pJVVjqxfyHD80fibnkP3KBxRLWFzWhzh7rSYBO4F0GB4JhrxVH5n2VuaZkMJQgf1as7PIfMen1KwWIMCZvrfU8VrKOQl7nPxNQ1qjjeBsU2jc1rZJgcyrfD5cxg9lrR4BYsuDJmlbdJdHJ1Gny6qe6bpfc89a8G4IvzT2r0Ctg2u1a2OgWbznJA0F1MRE+zuPTgsuTRTirTsz5PSpqLlB7v06ZQNdcnw8lIHKECAlY6dP0WGzjMm2k3b4eaYTxP5eSTvJ0n7KAnnAfOqaWp5lsgi6aHSu4bhoC9G7KdprNpYggGwbUOhPyvnQ81hMHTM7SLL0O6nwOwavJpp7sb+q9z2+gXDRxjndFNxLt4B9F5d2Y7cvw8U60vpWAPxsHL5hy166L03A4tlVgfTcHsOhBt+hWiM7PRY9Vi1KuufbyTBw6KRr0rWJ2wjsqWKL6OFRE4OpeN25D90nUmwZCpmeScCzDU807KtGb7J9ttuLd3UFEHPqECarRyNj5KWOePJ4V/QIDSCCBIG438RwRRpt2u8BAt7SAbmjJMPZGvvCTyhFU8Q13ugHiRp0K4OWO3JL6iJxknyqIK2LfTeO7mJMti3HRTDPTaWtM8zKAx1ctFgSBOmqgw1QkwRFhrv8Vi3qxyxRlFNouKtepVESGNPvdOu9RVgB7uhgCfsEn/KgWEn0QeIxL3auPhb6LpYtLKcb6AhibfHCDG1w03EE7zPoicRimbM7TdPmCzj8PP6qB2EHALdhwPH5s0fhYNpuQXjc4YC1jDtOcd2gHElMx1S4bwueqiw+FDfajTTqk2ZMla0HPYuInUwiWtUUgfomvqu3W6a+aKwY43Ikr1Gt94+G/wAllu02fbDNkeyXaD4o3uPAIjPM2bQb8zzoPu48F5Jj85dVc55JLnG88N0cByWfLNtbY9mXV6yGCLx43cvf2/kvquZsZ7zh4n7ISv2ppjST0EepWWrvJMlMDlijpIeTzXw15L+r2uPwsA5kyVX4rPKr9Xx0sq+Uo5p0cMI9INQivBoDT+YKM4VsGABzXV8eC4cI1XYmpDeoT4SuNy7LfYN6LpUIcTqnBKYpokBR+T51UwtTbpOifeafdeBucPvqFXgJwCqy4ycXaZ672c7cUcTDT/LqWljjYn+x3xfVabaXz9ErRZR20xFAAB/eNHw1LwOAdr9U2OX3Orh9R8ZPuewtcnCpBkLJZN26ZWbL6bqZ5EPbbgbH0VuO0NA/HHVpTFOL8nVXzxUvDLCs0Enmq3EZaCZU9PNKbjYk89l0ecI2JCvhj8OZ43SK+nhI3IinQi4seVkW1n29U5tNQ0SzNnNxD952uuvmjMMQ7RsRoJkxwQ7aSlpaiEl6bG2pUY57X0SVmqF7VNUN+iYSn2CnSISxMNNSkoKtmAFhfnu/VQpyb4FxDxpuH1UYKGdW/wBoavnNNg12nGwa25J4cFLoZH9C0lVPaHE1G4eoaNnhji0xNwNwRtPHMDZfYxLuA8fusnnXbmk9/cUBtkg7dSfZaN8R7x9AglKkLzZVjg5TdGZzeuRTJJJMXJNyY1JWLK0faKt7EcT+qzzTF1nh1Z5TH7kDk1PqPkprgmDhFJRZJSAIimAB1VMhJO6LKNzHERKkS7SoCzp3IhjR1QrktOqQqaKasKFNO2IUYxXEJH1JQ0A0xxcpsNRc9wawS46AIQLd9j8tDaW2fefeeDdwCKMdzo1aXTfHnt8dslynIixgDzpqB+au8Nhmt0AT9hPYVoUEuj1G9RioeFwFUyjsPiY10VdTcp2OVVRgyScXaLuk6RYypg4byB4qnphS0mSpuaA/FvqiydjGDfPQIOpj3bUtsBu/NN2U7u0uW5iZaiUiduaj4mmeSGxOdtA9lpPWyZUYhMRR2tNd3PkrqQcMk2A47Nar9+yOAH3KrH1Kh+N3hA+irq/bWg1xa5tVr2khzS24I1BgwgMT24aZ7um4/iIaPSSg3MfHWxjxwXFdtpcSY+Y/nos7X7Zim890xryLB5J2R+FoF+sqjzPOalazjDflFm+PFV6lmPP6lOXy4+P1Ds1z2tiP6ryW/ILM/wDnf4yiOzlK73bgAB1OvoAqlaLLaexQHFxLvOw9EvJKkcnLkcuZO2VeePlwHAE+apnko3MMRLyeceSMZhQAeY3puOPAUFSKQcEpClqEBwsIGoFpUdTX92Vhi0xY8lPhcK6o6Gjqdw6ozKco7wbTrMGg+b9FoaVBrQA0ADgEqU64QEp0ZUFIE5xUZRlDpStcmhhPguChCTVNr1C0eKnpDekxDQWmyC+S0LRgi29b/sliQ7DhoN2eyR9D5Ly2lWLTYq5yftI6g/aAmRDhNiN190JsfldmzSZvg5LfT4Z6sWJWuWXy7t9Qd/UBZ/kPS60GDzihV9yoxx4bQB8inqaZ21lxz/K0w1klFUhH7+igDbJlfGNptl7mtA3kgAKAyxWWLXSYU+3CpuzudU8SKjqclrHBm1uJiTHK4urLUolFNWI2RrgKa9PbUQwelDrqbRPwiaoUMRdTEqMhXtGwjR5V/EXDBuPJHx02OP4rtJ8gFVYXASASbHgj/wCIWM2se8D4GMYeoBcfqFQMx9QCAYAvG7xWWa5dHJzKssqH1qWyYUMJXYou1TA8oUjPtZPhcMXvDR8R9N5V7nGIDGngBA+gUXZ3DQ11R2/2W/8AY/RVue1tp0DddIl806B226KZz5VlicxAEC9vBVa5ak6HEofMorLsF3lUN3au6Dcgmq0yCrs1DzEDqgk6TKfRpw4RGnBRGpHT6KGpX4+ijOJB3rMIKBzY+ybClKSFoGWNATm00j2mLapKM6usPVRhJB1hCH78CUlWpa5Qjq/LxQxh7lkNR1ymJznSmppZyUJErVCE9PGPaIa97ejnD6FR1a7nXc4uPEkn6piRQLc2qs9F/hJjodXok6hj2j8Mtd6FvkvRw1fP+VZo/D1mVaZhzDPIje08iF75l2ObXphzdfibva6NCn45Lo6WlmpR2eUSNCQaqdrE1rE43KIihxmJbSY6o8w1oJJPJEkQCTaNZXlfbrtgMQ7uKJmkw+04aVHDh/aPVBKW1AZJxxR3Myua5galRzzMvc5x/wDYkgeEx4IFh8ktV109ztlvVZTgt27Y5jVJRoFzgwausPzQYrFW/Z2ntVHPPwC3U/oEMnSsFulZdY+qKdMNGjRA8FmcQ4kSUXnOMO2GzzP2VbWqkmEvHGlYMFwROFk1KQkKcGOGifTr7JkahRhcVCFq7OSfhv1t9EO7M3HggZS7SBQSKp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363663"/>
            <a:ext cx="350202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C7FBF0E6-D262-4708-A9C5-0FA7320325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5102" y="465138"/>
            <a:ext cx="7851648" cy="1828800"/>
          </a:xfrm>
          <a:extLst/>
        </p:spPr>
        <p:txBody>
          <a:bodyPr lIns="92075" tIns="46038" rIns="92075" bIns="46038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zh-TW" altLang="en-US" sz="6600" dirty="0">
                <a:solidFill>
                  <a:srgbClr val="FF0000"/>
                </a:solidFill>
                <a:effectLst/>
                <a:latin typeface="+mn-ea"/>
                <a:ea typeface="+mn-ea"/>
              </a:rPr>
              <a:t>每日一事</a:t>
            </a:r>
            <a:endParaRPr lang="en-US" altLang="zh-TW" sz="6600" dirty="0">
              <a:effectLst/>
              <a:latin typeface="+mn-ea"/>
              <a:ea typeface="+mn-ea"/>
            </a:endParaRPr>
          </a:p>
        </p:txBody>
      </p:sp>
      <p:sp>
        <p:nvSpPr>
          <p:cNvPr id="145412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 lIns="92075" tIns="46038" rIns="92075" bIns="46038"/>
          <a:lstStyle/>
          <a:p>
            <a:pPr marR="0" eaLnBrk="1" hangingPunct="1">
              <a:lnSpc>
                <a:spcPct val="60000"/>
              </a:lnSpc>
              <a:buFont typeface="Wingdings" pitchFamily="2" charset="2"/>
              <a:buNone/>
            </a:pPr>
            <a:endParaRPr lang="en-US" altLang="zh-TW" sz="600" smtClean="0"/>
          </a:p>
          <a:p>
            <a:pPr marR="0" algn="ctr" eaLnBrk="1" hangingPunct="1">
              <a:lnSpc>
                <a:spcPct val="60000"/>
              </a:lnSpc>
              <a:buFont typeface="Wingdings" pitchFamily="2" charset="2"/>
              <a:buNone/>
            </a:pPr>
            <a:endParaRPr lang="en-US" altLang="zh-TW" sz="1700" smtClean="0">
              <a:solidFill>
                <a:srgbClr val="00823B"/>
              </a:solidFill>
            </a:endParaRPr>
          </a:p>
          <a:p>
            <a:pPr marR="0" algn="ctr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zh-TW" altLang="en-US" sz="6000" smtClean="0">
                <a:solidFill>
                  <a:srgbClr val="00823B"/>
                </a:solidFill>
                <a:latin typeface="新細明體" pitchFamily="18" charset="-120"/>
              </a:rPr>
              <a:t>日行一善</a:t>
            </a:r>
            <a:endParaRPr lang="en-US" altLang="zh-TW" sz="60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 algn="ctr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zh-TW" altLang="en-US" sz="6000" smtClean="0">
                <a:solidFill>
                  <a:srgbClr val="0000FF"/>
                </a:solidFill>
                <a:latin typeface="新細明體" pitchFamily="18" charset="-120"/>
              </a:rPr>
              <a:t>轉危為機</a:t>
            </a:r>
          </a:p>
          <a:p>
            <a:pPr marR="0" algn="ctr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zh-TW" altLang="en-US" sz="6000" smtClean="0">
                <a:solidFill>
                  <a:srgbClr val="00823B"/>
                </a:solidFill>
                <a:latin typeface="新細明體" pitchFamily="18" charset="-120"/>
              </a:rPr>
              <a:t>微笑行動</a:t>
            </a:r>
          </a:p>
          <a:p>
            <a:pPr marR="0" algn="ctr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zh-TW" altLang="en-US" sz="6000" smtClean="0">
                <a:solidFill>
                  <a:srgbClr val="0000FF"/>
                </a:solidFill>
                <a:latin typeface="新細明體" pitchFamily="18" charset="-120"/>
              </a:rPr>
              <a:t>放下無求</a:t>
            </a:r>
          </a:p>
        </p:txBody>
      </p:sp>
      <p:sp>
        <p:nvSpPr>
          <p:cNvPr id="145413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2C6FE54-9444-4991-B277-C7B3A5312A35}" type="slidenum">
              <a:rPr kumimoji="0" lang="zh-TW" altLang="en-US" sz="1200"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kumimoji="0" lang="en-US" altLang="zh-TW" sz="1200">
              <a:latin typeface="Arial" pitchFamily="34" charset="0"/>
            </a:endParaRPr>
          </a:p>
        </p:txBody>
      </p:sp>
      <p:sp>
        <p:nvSpPr>
          <p:cNvPr id="145414" name="AutoShape 7" descr="每日一事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45415" name="AutoShape 9" descr="每日一事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45416" name="AutoShape 11" descr="data:image/jpeg;base64,/9j/4AAQSkZJRgABAQAAAQABAAD/2wCEAAkGBxIQEBQUEBAUFBQPEA8PEBQQFBUUFBQQFBQWFhUUFBQYHSggGBomHBQUITEhJSkrLi4uFx8zODMsNygtLisBCgoKDg0OGhAQGywkHyQsLDQsLCwsLCwsLCwsLCwsLCwsLCwsLCwsLCwsLCwsLCwsLCwsLCwsLCwsLCwtLCwsLP/AABEIALcBEwMBIgACEQEDEQH/xAAcAAABBQEBAQAAAAAAAAAAAAAEAAECAwUGCAf/xABAEAACAQIDBQUGBAQFAwUAAAABAgADEQQSIQUxQVFhMnGBkaETIkJSscFictHwBjOS4RQjU8LxQ4KyJDRjk6L/xAAaAQADAQEBAQAAAAAAAAAAAAABAgMABAUG/8QALREAAgIBBAECBAUFAAAAAAAAAAECEQMEEiExQRNRBTJhsSJxgZHRFCOh4fD/2gAMAwEAAhEDEQA/AO5KRBYcmGdhcISO6M2Df5G8p8zs9j0N4Fcx88vaiRwPlKivSLTGtEbiIiIpI5SIAj2iyyOYx803ARWijgx5jEbyBMsMiVmMVG0bIDJMkbLMEiaMpqYaE5YrGCzGRiMFeY+L2b09J1bgwarS6R4zo1HCYvZ3SZdbCEc532Jwo5TGxmBHD6TphlEcTkXomUshm9XwkDq4Y8p0qZNoyGB5Stu6aNSgRwg70pRSFaAmMgTCXpypkjpgopMgZYyyBEYUpemp3qD3gSl8Kh+EeGn0hNovZNyPlGTYGkAtgk5HzlTYBeBPpNBqTfKZUwtvEfcxdqM9sF+L0kDhG6Q8yJjb2DYjP/w7cvUR4bFDvYNiPZQEeKKcCQBWkGoqd4EnFHcU1yjWCVdnU2+GA1ti/I3nNiKc08MGOskkcxWwDr8N+79IIU/e6diRB6+DR96ic0sDXXJaOb3OUKRtRNjE7Itqh8JnVKJU2OnfINVwWU0yjOY+eTK9PKRIEA3BG4kTJFZErMEcSQlWscNDZqLLSDIOUfNHvMAFq0AZn4nB3mwZTUWMmE5TGYDiJk1sMZ2WJozIxeGl4TFZzFWkRBXXum9WpQKrT6ToiybMd6fSDVKY5TXekIPUoSqYrMr2NzYbzJnDqpsfePHkIfhadnv0MjiqGW/X1lo9WTfZmuDzt3aQeoebHzixWJKkjL5zNxFQsdY65NQUSB8Z85S+KIO+4gto5pm17R6AEiorcLHpIVEt+sro0iSDaF1R7u6YAHaPJ+zPKKYx7HijxSO2iQo0eNAwjRR4pJow0aPGtEaCNaU18KrixEviMnKCa5Cm0c/i9mMmq6iBd4nVkzPxuBB1Ud/dOSUEnwXhkvswig4SDKeU0HwkpaieUV42VUwIiQhjUukg1CDaxtyBxJCT9jEKZmoNohaRZZbkMiVMBgWpTgGJoTWYSiol4yZjmcVhpmVqU6rEUJj4uhadEJCswKqwV5qV6cz66TpiTYKD7whWX3fPfKf8PpdtBw5mSp7uPPxnRBkpAeKwqneP34zOqYBJr4gwCqTKoS2BthlG76SpqI4wmo0odo1GsrOm6UuZNjKahmMV3POKSymKYx7FiiigJjRR4rRHExGKPFaI4hGiijSbVGEZAmJjImcWbL4QyQoLisWFHMk2AG8tyEWMxIRSSd37sOshs7CEn2lQe8RZV+ReX5jxPhwnnqU8k/Tx/qyqikt0gjC0NLvYk6nkOghHsF+UeQlgElae7h0+yFEXJtlBoL8o8hInDJ8o8oRaK0f0UCwNsFTPwj1lLbMpngR3H9ZokSNorwR9gqTMx9kLwY+IvB6mx24EH0m3aY2M/iSjTrLS1bMSHdbZaZ4ZtYktNApCU5Oo8gVXZ1Qb0Phr9IFVoW4TsUcMLqQQdxBuD3ESNSmG7QB7xeSlpV4YyzPycLWozLxdCfQMRsym3w2/KZkY3YV+yw7jp6yXouJRZkz5ziqVpneyBZQdxZQe687DamyHW91NuY1HpOYxVAg90rBhbTB8ZRNzM9gVN/Pum37UVBrow334wHEUp1pkWAVlB18oBXSG1ktuNu6A1i3Q+komLQM6weoP1ltWo3yjzgNZmPTujWCiFWtrYeMraqTHFM8omUL2vKEIgoO8RQdsQb6aRQ0wWezIohFFJiiiihMKNHjRGYRlbGOxkCZw58tcIZIYyjE1goOu4XPQSdapYTNoUziGuf5an/7GH+0ep6b/ABc2SUpenDtl4RXb6LcBQNVhUce6Naan/wAyOfLlNhVjIloqldV0J1PAAk99hw6z3tDo44YfUjknuZZGtErAi4jNUA3mehRMlFEIpqMNGIkoptpjP2k5AtZ7MCoNLtByQF14fTnOIxWzKrt7N1vUBvl0IIOtzwI6n7T6HWphgQd3Hh6zPFGmgzufef2bF2PvErYgDp0HWSy0uC2LM8dtA38O7HbC0chqkkszta2UE20W43aQh8TYtdnyoNSApueIsBfT9YXSxCMCVYEDfY3tMO6MhZnsXBdtbZfaa28MwsZyysye9uTNlg3MHw/v9pTe41Ftbc42z7vmqsLe1C5Ad4pjdfvuTJgaeLfXSSSlvpvihWA4lJzm1NnI+9RfmNDOnrCZWMWK0FHAbS2PbsHwP6zAxLPTNmv4/rxnd7TsoJOgUEk9BOCxReqzPbjYAcFG4W8/G8eMq7KK2B1sV0gVXFDiD5S2tBKk6IyA0VVMSvKDVMSOCy1x0lDKJVMUoqYhju0gzgnfC2QSBWOmCgTLFCMkUNmo9kRRhHikxRRRQNmGkWMdjKiZx5821UMkImV1HsI7vYTLxNVqr+zpmx0zt8inl+I8POeLqM7XC7ZaELItfEOVU+4ptUYcT8in6nw7tuhSCgACwAsLcpXg8MtNQqiwG6FAT0vhuh2LfLtiZcl8LocCU1cPmN9N1r5fetvtm5dJfFPbpEAahQZRYvfW5str3JJ48zI1MO2fMCtxfKMp3kWuxvytw+1q2xmaplQ2GUEMdxNzcC++1vrrpCg4Rfea/VrbzAqYeQak9RLLkDWXeCeG6/u25/pDZGm9xexHfofKOTCuDDxRRQgKsSbIeoyjvOg+sxtv4V3y5ASFBvb7cJr4o9kc3HoC32EecuWX9z9B0Y2yMJUWqXYZV9nltfexI4W4W9fI4bMo/wCmOG+5Gm7TdbpDI0nOW92wQjsVIZtB0A9BBrWUdAPpLsT2T1sv9Rt95CpFS7YwHXmZixNOtMTbeLFKmW3nsoObHcP3wBkZ8DLk4/8AinFXPs14WZz13gffynLJUKBm7lUc2/t9+k09oOdb6sx1J4udf7zldqYvMQq9mncA/M3xN5xILedKjUbHrdfGB1RCGvYX32F4NUM60iTKHlLS1zKmMohStpW0sYysxwEDFFFMA9iiPIAx7xdxMeMTFeQYyGXKooKQzGQZrREzN2hjLWAF2Y2ReZ68gOJnianUbefJaEG3RHHYliQlPV23clXi7dPqYfs7BimthvJJYneWO8nrKNmYLLcsbs2rtzPIcgOAmqqy3w7RucvUmbLNJbYjqI7NYXO4amPBsZilRTci9tBqSSdBoATvsN0+jSUUc/ZKhjKb2yVFa6hgAwJykXBtvtL5wtTYfsxS/wAPUf8AxDOik6jW5apVYHdbNfrZR8Wva4UOEX2hBYAZiu4nnBCbl2hpRSE2GQixRbciBaCVqNNfdp0xmN2FvcC5tCxYai9raam00IElBGzgK65tWILre4te+mtuW7SFoVD0MHkIOdzzBYlTpbcxNhxlWLrKnaJqNf8Ay6S2BJ1KgAmxNhe5PC+kuoqqoVSp8xzFgxB4nXlKNl4dkDNmLhiShdQrEcyeI8OsX6IIsPUrZmL0zdtEAZcigcyNSdCb23EADfCqWIUkqXBYGxtpra9gO4iULi6hBtTU2GhV7g6nW1gbWH73xUHygGs9me5Aawy23gf8zJmZbiQSy2IuA2nHW2vofOSFNuY8j+sFq4dtDh3C5u0xOcHrl4nrcS1RVFgSrXOrgWIH5efDlx6SbwwlJya5/N/yay7I3MeX94zK3MeR/WWyJjPDD2+5rB2RiRciwN/Ld628pGpLnMHqGScVFUg2C1jOE27jPa1CR2Kd0Tq25m+w6A850n8SY3ImRTZ6txcb1Qdpu/Ww6npOG2g4AyjS4t+VBvPlpPOzTuW1HThxtnP7cxeVbje90p9B8b/vpOcopdgOC6wzaFf2jlvh7NMckG7z3yFCnZb/ADfSdMFtRXJJXS6RXWaCVGl1Q7/Tu5waoZZEWVsZUxjsZUxlEKMZAxyZAmMAaKNFCA9iAyV5UGjlpxvJSEokWlZMRMCxuLCKSTYKLkzytVqK5KQjbIbRxoRbm+8AAb2Y7lA5yOy8E1zUqfzH3gbkXgi/c8TKdn4Vqj+1qCx/6SH4FPE/jPHlu5zdpJaQ0ellmnvkUySUFtRKmtpbIiPPqscFGNI5GOZj/wAxs7DUXyr8vA35tvF+GoHG+vMz/BsamtwW992UjKeAUA8bbzblroBGkPBpdk8IDmLW4imdOFg1/Nj5TRlVGllFr33m55k3lkMVQsnbHg+Wpr7y9PdJt66x8VnsPZ2vcXzG3u9NDAUzUiDUCsxLahgCBbUhSLAdb8YJMCQUuET4kDG4JJAJv+wJbiaAqLlJIB35Tbz5iDVccQgbIygi92BNtdPdW5J6DnvlmFxCHQOScxBzXBzcgD0G4d/GC49G5I0cK6AAVLgb7qLn/u57tdeMsdmVBdc5tZstuWpsTr3SytWCjXjuA3k8gOJki3PTh4xqXgwNnphRr7PMWKg+4bi99Dv58oy0it2DBtDq2h/qA0HS0JdQRYgEddZVRw6puHMnvO823DwgowqFfOL5SNdM3HqOkmTETIEwN0jEXMDxVYIpZjYKCzE8ANSYRUM5X+JsbmYUlOi2ep371X/cf+3nOHUZVCNlIR3OjD2hiy7NUfTNwPw0xuX636kzjtvYo2y/FWGZvw0RuXx/Wb21MQuuY+5THtKn+1e8m3pOKxdcuzO3ac3PQcF8BpOLBC3uZ6K/BC/L+wIwzEDmZdiDwAvwsN9uNvCLCrvbwH3iDe9fkrH6D9Z3I5ZMy/bhne2g0GvTSRcwek3vX5kyxzKoQg0paSYytjHQpFpAyRMheMYV4pG8eYx6/BivM3D7SVt+nfCWraTwcuZNcB2tD4iuADrYDUk8BM3CUjiGFRh/lqb0lPxH/UYfQeMpP/qHt/0lOv8A8jDh+Ues38Olp5+HE82S2Wk/TX1LqKWl4lYMkDPpcEYwVI5GTjiRvHnXFijxRo8oAUUUUxhTP2hhk7WRma4N1LaWtYnuPQ7zzJmhGgasKAcOL2u3v5QVz6kLoCQulj57xv3S50y6qmc6kkkZr9L6eohBEYCCjAFaqwzMtIqQDmapl6WykNu39O86GnDh2qZi9NyNw94Gnca2Xn1IvqRpNWD4nCJU0YcQ2mhuN3vDUeBgcWGyxEtqTc+Q8B/zJEyFOmFFlFhcnxOpiJhsAiZU7R2aU1HkZyCkB7Xx4o0y287lHNjuH74XnB4vEZVLMbsSSfxO39/LwmntrH+2qmx9yldU6t8TfYd3WcttTHBcz7xTOSmPmrH9PsZ4+WXq5KXR34MXv+plbbxGopXvlPtKx+aqdQvcN/lMGu0uqvvubkkljzY6kynDjM9+C6/pO2EaRss9zsvKZVA5DXvgVVrK55Lb6/2hNd5n41/8purW+n95aKOaT4MyjvHjLHMrob/CSqGUoxWxlZMk0rMYBEmRJjmRJhMNePI3ihAehcJj1bjlPJ/d18d/rC8Xi2ChBce0ax11yjVrd+7xnK0du1R/Mp06o4nsN6aHyly7Tw9QjP7SiVvbNc09eq6DcJ85k07fTPUUIN2jqsJj2QgcBwI4dANfSbmH20h0Kkdxv6b5yGHZmW9N1qr+EhvTh5SwY0DR1K+Fx4DX6CcsP6jB8ok9OpHdUsdTbc48dPrClM4WjXU9lx57vqBC6OIZeyxHdp6idWP4pKL/ABx/b+P9nLLTezOxBj3nNUdsVBv97v8A7Q6jttD2gR6z0cXxPBPzX5/9RGWGSNi8V4NRxiP2XB9DL7z0YZIyVp2SaaJXj3kLxXlNwCUUjeK81mJXjXkbxs01mJXjEyBaRZorkaiRaVs0izSpnkpTGok7zB/iPaPs0yKffq3At8K/E327z0mlicQEUsxsFBJJ4AamcJjMaartUbTN2QfhpjcPqT3mcOpy0qXkrihbtg2Nq5VCpvb3VtwHEzkNsYoO+VexRui9W+Jvt4TT2rjyqFtz1rpS5rTHab98TOaqOALDhEwY6R3TeyO3z5Kqzy3DnKvVtfDhBrZmA5/SEVjynXRytlVWpANov/lqOZJ+sIrNANpN2RyA+0pFE5FVI6nujuZVSO+OxjmZFjIEx2MgTGFGMiTHJkTCYUUa8UJj7U+x1PYcjo2vrB6mzKq/Dm/Kb+m+aSVJelWeOdls5r2OVr2KNzF0bzEOo7YxCC3tBUHy11DafmGs3CQwswBHUXlFXZlJtwy/lP2MA6yNAa7Wot/NoOh+aic699tCJoYTEh//AG+JR/wObP4g2Mz6uxG+Bwe/SZ+K2a47dK4HG2b1G6TlihLtFVmvs6s4+pTP+ZSPesKpbRpvxF+R0PkZxWHxtan/AC6zqPlY51/paFrtnN/Ow6P+Kkcjf0nT1nLPRQfyug1jf0OxDLzt++kLpYqonYc266icbQx9E6U8Q1I8Erggd1zpNKniayC5QOvzUj6/syH9Nmx8wf7Algvp2dbR20w7a36rDKW16TfFY/inH0dsU20Y2PJxb1huZSP2RLY/iGpx8S5/M5Z6dLtUdetUHcQe6LNOQUFdUYj8p+xl9Pa9VN5DfmFj5zvx/FoP501/kg8D8HTlpEtMant5PjUr13jzhlPGo/ZdT3HXynbDVY5/Kybg12gsvK2eVNUlTVIXMFFzPKKlWVPVmZtbaQo02c620Uc2O4SUpeQpWZn8UbRuRRU6CzVbf/lPHf5Tl8bWzHJfS2aoeSjh++XWQr4u2Z3NySWb8Tnl9P8AiYe1sUVXJf3qvv1TyTgvj9BOWMXknbO/HFRV+33AtoYz2rl9w7KDkg3eJ3+MzqryVR4K7TujElKVuwnC8T4D7x6lSMTYAcoPUeOiTI4mpYHwmfi6uZ/pL8Q2njA6x1lYoR9k6XGJpGmdDETCZkGkTJGRMYBExrxGNMYV4o14pjH2pKsvSpFFPJOsIR5atSKKKAtWpLBUiimMV1aCP2kB62184DW2Kh7DFe/URRQBTaAMRsioo+Fh0P2MzkvTa6M1Mj/TYj0GhjxQorGTDE2xW3VBTrD8a5X/AKl/STTa1C9r1cOx5e+nkPuIoptqfZaM5dGstesq5hlqLzBKG3iPsI9LbikhWJVjuVxe/itx9Iopz5dPj9iqxxnByroJqYsLvBF+X6ayJIbsnXfxU+Y0iinDKCTOWuLHTadambBz+V9fWEp/EttKlPxQ/YxRS8M+SPTJvHF+AujtVKnYJ7iCJyP8Q7TNWrYdmkSo6v8AE3hu8+caKehucoJvySjFRkzBq1wSS3YogkjqB+/MznsRXLsWbexuenIDoBpFFOnEkkUyukkC1HkaGrd2vjFFLnOyyo8Hdo0UZABq7bu+C1DrHijoV9j090Yx4oTECZEmKKEAxjRooTCiiimMf//Z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600" smtClean="0">
                <a:solidFill>
                  <a:srgbClr val="0000FF"/>
                </a:solidFill>
                <a:latin typeface="新細明體" pitchFamily="18" charset="-120"/>
                <a:ea typeface="新細明體" pitchFamily="18" charset="-120"/>
                <a:cs typeface="文鼎勘亭流" pitchFamily="49" charset="-120"/>
              </a:rPr>
              <a:t>身心病</a:t>
            </a:r>
            <a:endParaRPr lang="zh-HK" altLang="en-US" smtClean="0">
              <a:solidFill>
                <a:srgbClr val="0000FF"/>
              </a:solidFill>
              <a:ea typeface="新細明體" pitchFamily="18" charset="-120"/>
              <a:cs typeface="文鼎勘亭流" pitchFamily="49" charset="-12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xmlns="" id="{DFE81E87-EF1A-49DF-B04C-5FEDEC079B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8" descr="燭光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943475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E3952221-1F0C-422D-A11D-519B4FAA13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0000FF"/>
                </a:solidFill>
                <a:effectLst/>
                <a:ea typeface="新細明體" pitchFamily="18" charset="-120"/>
              </a:rPr>
              <a:t>日行一善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xmlns="" id="{832FB7CA-2BCF-4527-A930-614D04CCE1D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>
              <a:defRPr/>
            </a:pPr>
            <a:r>
              <a:rPr lang="zh-TW" altLang="en-US" sz="6000" dirty="0">
                <a:solidFill>
                  <a:srgbClr val="00823B"/>
                </a:solidFill>
              </a:rPr>
              <a:t>自他不二</a:t>
            </a:r>
            <a:endParaRPr lang="en-US" altLang="zh-TW" sz="6000" dirty="0">
              <a:solidFill>
                <a:srgbClr val="00823B"/>
              </a:solidFill>
            </a:endParaRPr>
          </a:p>
          <a:p>
            <a:pPr marR="0" algn="ctr" eaLnBrk="1" hangingPunct="1">
              <a:lnSpc>
                <a:spcPct val="80000"/>
              </a:lnSpc>
              <a:defRPr/>
            </a:pPr>
            <a:r>
              <a:rPr lang="en-US" altLang="zh-TW" sz="2800" dirty="0">
                <a:solidFill>
                  <a:srgbClr val="00823B"/>
                </a:solidFill>
              </a:rPr>
              <a:t>『</a:t>
            </a:r>
            <a:r>
              <a:rPr lang="zh-TW" altLang="en-US" sz="2800" dirty="0">
                <a:solidFill>
                  <a:srgbClr val="00823B"/>
                </a:solidFill>
              </a:rPr>
              <a:t>應知由自利故能利他，</a:t>
            </a:r>
            <a:r>
              <a:rPr lang="en-US" altLang="zh-TW" sz="2800" dirty="0">
                <a:solidFill>
                  <a:srgbClr val="00823B"/>
                </a:solidFill>
              </a:rPr>
              <a:t>    </a:t>
            </a:r>
            <a:r>
              <a:rPr lang="zh-TW" altLang="en-US" sz="2800" dirty="0">
                <a:solidFill>
                  <a:srgbClr val="00823B"/>
                </a:solidFill>
              </a:rPr>
              <a:t>非不能自利能利他</a:t>
            </a:r>
            <a:r>
              <a:rPr lang="en-US" altLang="zh-TW" sz="2800" dirty="0">
                <a:solidFill>
                  <a:srgbClr val="00823B"/>
                </a:solidFill>
              </a:rPr>
              <a:t>』</a:t>
            </a:r>
          </a:p>
          <a:p>
            <a:pPr marR="0" algn="ctr" eaLnBrk="1" hangingPunct="1">
              <a:lnSpc>
                <a:spcPct val="80000"/>
              </a:lnSpc>
              <a:defRPr/>
            </a:pPr>
            <a:r>
              <a:rPr lang="en-US" altLang="zh-TW" sz="2800" dirty="0">
                <a:solidFill>
                  <a:srgbClr val="00823B"/>
                </a:solidFill>
              </a:rPr>
              <a:t>『</a:t>
            </a:r>
            <a:r>
              <a:rPr lang="zh-TW" altLang="en-US" sz="2800" dirty="0">
                <a:solidFill>
                  <a:srgbClr val="00823B"/>
                </a:solidFill>
              </a:rPr>
              <a:t>應知由利他故能自利，</a:t>
            </a:r>
            <a:r>
              <a:rPr lang="en-US" altLang="zh-TW" sz="2800" dirty="0">
                <a:solidFill>
                  <a:srgbClr val="00823B"/>
                </a:solidFill>
              </a:rPr>
              <a:t>    </a:t>
            </a:r>
            <a:r>
              <a:rPr lang="zh-TW" altLang="en-US" sz="2800" dirty="0">
                <a:solidFill>
                  <a:srgbClr val="00823B"/>
                </a:solidFill>
              </a:rPr>
              <a:t>非不能利他故能自利</a:t>
            </a:r>
            <a:r>
              <a:rPr lang="en-US" altLang="zh-TW" sz="2800" dirty="0">
                <a:solidFill>
                  <a:srgbClr val="00823B"/>
                </a:solidFill>
              </a:rPr>
              <a:t>』 </a:t>
            </a:r>
            <a:r>
              <a:rPr lang="en-US" altLang="zh-TW" sz="2400" dirty="0">
                <a:solidFill>
                  <a:srgbClr val="00823B"/>
                </a:solidFill>
              </a:rPr>
              <a:t>                 </a:t>
            </a:r>
          </a:p>
          <a:p>
            <a:pPr marR="0" algn="ctr" eaLnBrk="1" hangingPunct="1">
              <a:lnSpc>
                <a:spcPct val="80000"/>
              </a:lnSpc>
              <a:defRPr/>
            </a:pPr>
            <a:r>
              <a:rPr lang="en-US" altLang="zh-TW" sz="2400" dirty="0">
                <a:solidFill>
                  <a:srgbClr val="00823B"/>
                </a:solidFill>
              </a:rPr>
              <a:t>《</a:t>
            </a:r>
            <a:r>
              <a:rPr lang="zh-TW" altLang="en-US" sz="2400" dirty="0">
                <a:solidFill>
                  <a:srgbClr val="00823B"/>
                </a:solidFill>
              </a:rPr>
              <a:t>淨土論</a:t>
            </a:r>
            <a:r>
              <a:rPr lang="en-US" altLang="zh-TW" sz="2400" dirty="0">
                <a:solidFill>
                  <a:srgbClr val="00823B"/>
                </a:solidFill>
              </a:rPr>
              <a:t>》</a:t>
            </a:r>
          </a:p>
          <a:p>
            <a:pPr marR="0" algn="ctr">
              <a:defRPr/>
            </a:pPr>
            <a:endParaRPr lang="zh-TW" altLang="en-US" sz="54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新細明體" pitchFamily="18" charset="-120"/>
            </a:endParaRPr>
          </a:p>
        </p:txBody>
      </p:sp>
      <p:sp>
        <p:nvSpPr>
          <p:cNvPr id="147461" name="AutoShape 2" descr="data:image/jpeg;base64,/9j/4AAQSkZJRgABAQAAAQABAAD/2wCEAAkGBhQSEBQUEhQVFRQWFBwYGBgYGBcYGBkaGBcYGhcZFhocHCYgGhkjGhYXHy8gJCcpLCwsGB4xNTAqNSYrLCoBCQoKDgwOGg8PGi8kHyQvLCwsLSwsLCw0NCwsLCwpLCosLCwsLCwsLCwsLCwsLCwsLCwsLCwsLCwsLCwsLCwsLP/AABEIAPMA0AMBIgACEQEDEQH/xAAbAAACAwEBAQAAAAAAAAAAAAAABQMEBgIBB//EAEwQAAIBAgQDBQUFAwgIBAcAAAECAwARBBIhMQVBUQYTYXGBIjJSkaEUI0JisXKCwRUzQ1OSwtHwJDRjorLT4fEHc5OzFiVEVIOjw//EABoBAAMBAQEBAAAAAAAAAAAAAAABAgMEBQb/xAAzEQACAQMDAgMGBgIDAQAAAAAAAQIDETESIUEEURNh8AUicZGhwRQyQoGx4WLRI1LxFf/aAAwDAQACEQMRAD8A+40UUUAFFFFABRRRQAUUXpXxTtNhsPfvpkUj8N7t/ZGtJu2QSuNKKRx9o3kAaLCTspFwzd3GCDto7X+lU07XytM0S4KVnQDPZ4yqk2IBa9s1je170taK0s1FFI149PzwUwHg8R+mapE7Txj+dWWDxlRlX+2Lr9aNSDSxxRXKOCAQQQRcEbEeFdVRIUUUUAFKMd2hVCVUZyN7aAevOou0mPK5Y1JBa5YjfKNLepP0NZ8LXie0PaMqUvDp55Z3UOnUlqkP4u1A/EhHkb/ramWE4nHJ7rC/Q6H5Gsca4BtrXBS9rVov3918jeXSQljY39FZ7hXaDZZD6/41oAa+h6fqYdRHVA86pTlTdpHtFFFdJmFFFFABRRRQAUUVBPi1UhbjM18ovvYXJ8AOZ/xFAEk0yqpZiFUakk2A8zS0cUkl/wBXj9n+tkuq/uL7z+fsjxqZOHq5DyESEar8C9Ci7X/MbnxG1W551RSzGygXJNTuMT4/AqqF8TLLINgikoGJPsqqJYsSdLEmvOG9nlzCSVEUjVIlAyR+Jt78nVjty6m7g4Gdu9kFj/RofwKeZ/O3PoNOpNrF4gRozHWw26nkB4k2HrSssju8FLHzM79zEcpteRx+BTsF/wBo3LoNel7mEwaxIEQWUcvqSTzJOpJ3rnAYTIljqxOZz1Y7ny5DoABVmqS5EFVcbjoox968aA6e2yqD4anWveIYvu4y1rnQAdWYhVHqSKqYHgEauZZAJJ23kYXI/LHf3EHID1uaG+ECE+IxYgdWwbxyRs1nw4dbXa9jDr7DFtLe6SRtvWi4bxJJ4w8ZuLkEbFSN1Ybqw5g1V7RYZHhyuoYGSIWOu8qCkjcLbAYr7Qjs2GlIWZWJbuzsklzqVBspJ1AOt7aRvF+RWzRr6KKK0IMn2rJWdGtoY7eoa9vqKyHA+PzzYmaOWAxoh9ltdd+osTYA6X0IrU9qeH4jE4yKOG6pGmZnYHJdzqPzGyjQdeVL8RhpIWySDXkeTDqDXy3tCk41J1NN0+ezPc6fS6cVdXtj5/8ApMa5Jrzvdq8dq8c0SODpWi7OcZzfdMdQPZ8ulZkmuY5jHIrruDeurpOodCopL9/gOrQVWOl54PpNFQYLFCSNXXZhf/EehqevtotSV0fPtWdmFFFFMQUUVT4pxEQx5jqSQqKN3djZVHiT8hc8qAOcdjypEcYDSsLgH3VG2dyNlvy3J0HMjvA8PEdySXkb3nO58B8Kjko0HncmLBQCCNnlcZz7UshNhfwvsgGgHQdb1U/lOXEf6suRD/TSA2PjEm7eZsPOp+JRFxfhXdlpoMR9lbdg1jh3P54yQAT8SFW63pfgO2Mc7L3twyNYRxhpRJIt7ujKLNGBqt7G9yQMoq9jeCpGmc/fYhyER5bOczbFV91QNWsANBTGXgcTQLDlsigZbHKyldmQjVXB1uKndj2Kr9qANPs+K/8ARP8AE1R4h2whDxJIssYz5jnjYCyAkdfx5PlV/gXEXzvhpzeaKxDWt3sZ92QDr+FgNiPGr7recX/qm+rLf9BRu1kNkU4e1mFYaTp6kj9RTHD4tJBdGVx1Ugj6VXm4HA980Sa76AX87b0um7F4e94w8LcmjYg/W9P3he6MeILd4One6+kchH1APpV6spi8FjolOWQYhRYrcWkUg3B/MNLEXJIJqrgO3E2JYwRYYpMNHZ29hOrDQFraaUtaT3HobWw+4nI0kqRRZLp945YEhdxGLC1yTdrXHuVziIMUFYHuJ1IsUYNESCLEXuw+Yq7wzh4hS1yzE5ndveZjuT/AchVyqt3FczvZPi5YNhpgUnh0ysQWMf8ARvcaNpYEjmPGtFWT7VRCOcYgaOuHkZSPihIfKfBkaQEdPKtJgMaJYkkXZ1BHhfkfEHT0pRfASXJPalfaTA95A1h7S+0PTceov9Ka14aVWmqkHB8jhNwkpLg+bKTYW3r2PEA77jcVo+JcFAc20B1Fv0pPiuCNvXxVWhKlJxksHvU+opzzsV2kFvSoW+f+Fcy4SRa5ghbnvWVjpSSV0zX9k8X7LR9PaHkdD9f1rQ1gOFYx4ZFYggHkdAw52P8Anat1hsSsihlNwf8ANj419T7MrqVLw3lfweF1lLTPUsMlooor1TiCs9jeJr3+Ygv3ZKQxrq0kpH3jAdEUhcx0GZ7mm/FMcIYZJTqEQtbrYaD1OnrSfsfwF4IzJOc2Ik1c/CCSRGvQAkk9WJ33qXmxSxcsw8GaUiTFWYg3WIaxJ0v/AFj/AJjp0ApwBXtFNKwriiU95jVXlDGXP7UhKr8lDfOm9KeDDNLinPObIPKNFH6lqbUo9wZn+06d08GKH9FIEk/8mUhXv+ycrehpvK1pU8VYevsn+BqDtBhO9ws8fNonA8ypt9bVTwOO7zCYWe/KNj+8uRr+Rcn0pYY8oeUVVxXEUj9869Nz8hSuXtWPwxk+ZA/S9Y1Oqo0nackXCjOf5UPqU8Y7OpOQ4JjmXVZF0YHx6iqUXatucQt4Pr9VFd4vtxhozYly1rlQpJF9geV/Woh1lCotpL+DT8NWTso7+W5NwTi7lmgxACzpzG0i8nX+I/6gOqTcX4eZ4kljDRzIA8ZIswOhKMPHYirvCeIiaFZBpcaj4WGjL6EGuqL4MGuRN29ly4YNa5zlB/8Alikjt83FMeDRCMywjZGBX9lxm/4s9UuK42OfFQ4YL3ndyCWUj3Yyqu0St1dmF8vRSToRdhh2H2qWxF+6jv4e1Na/pS/VcfFhjRVfF40R2vdmPuqurN5D+J0FVMLG06K7sVVlDBEJGhFxnfRibEaCw896q5Nizi8XEBaR0X9plH6mlAxcTOVSRGta1nUk9bC+ttNr71M3DUwzIY1AjZ8rg6+9oGBOvvWB151JxpYYMPJKYo/ZQ/gXUnQDbmxFclehGsve2saRaRWMGa9gDprewt51JwrgsZVZGsxYBgPwi4+vrUWE7JQvhY454kZgtywGVgzanKw1B1toeVW4eCGFfuJGHPK5zIfDqvmPrWFLoKcJKTV/j/o08X3WkxjNhldcrKCOh2pKeGyYZs8F3T8UZOtvy9f186Y4DiWclXXu5V95Cb+qn8S+I+lXq7KlGFSzw1hrJnCpKG3HYr4LGrKgZDpz5EHmCORqxVSbBe0Xjsrnc20bwYc/PcVaFaQ1YkRK3BQ4r7RhT4pQT5Rgyfqij1phSnH4tExUWdrWikIG5JLRDQDUm19utTNxU/ggmf8AdVP+NlP0p3FYYUGlZ4nNywr+skI/vGuF4niL64RreEsR/UijUgsd8CW3fjn9pkv+9Zh9CKaVmDx8QYlu9hmjSVQ1yocZkFm/my2mXJ8qf4HiEcyB4nV1PMG/z6HwNKLWByTyTmsgJhFhXww0+8mQfljMjFSPGzC3l4VsDXz/AIrIGxUpHxW9VGX+7XB7RrujSvHL2OrpKXiT3wtyvhuIs63bVxo/7Q0J9d/IiocbjSkbMFLEKSANzXM0RVi6i9/eUbkDYj8w6cx6VKjhhcG4NfKvOo9qKijO9hu1E2KaUSR5VXY2IsST7JvuQALnTfathhSizrK0LzOqkIiAE5rgg2JAuPa1J0vVOKIC9har3CpLYmI/mt8wQf1rrpVYvqIyirK62MqkXoe/D8hwvFce/uYKOMdZ8QL28ViR9fC9Ipo8TA0i4nEJCkpMuXDKxd2JVe7hZ9VcnewO+mXW2/vWLmxRkxEGNk0hSRooltckMjAy9czMqhR0t1r6yWx4UTnhvZ2VmSMj7NAAZDHEx70s3sgzTbs7DPe3TfpawZiwf2uSKM2zBFUElnMKEuxJJNgWa5/L5Cn2GvGjyy6E3dvyqBot/BRr45jzpHhoWHD5ZpBZ3hkYD4VkzMB+0SwJ9B+Gi1gvc0GAwwAzk5ncAlvqAo/Co5D9Tc1X4LJlDwn3omIHjGxLREeGX2fNGq7gxaNP2R+gqnxXCsCs0QvIgIK7d4h1ZNdM2gKk7EW0BNWQdcd/mH8Mp+TLal3bXWCNeT4iJT5Zr/wq3iMWk6RqhuJHF9wQIzmcMN1YEBSDqCbGq/bEWgjfkmIiY+WcL/eqZYZUcofUUV4TWhBnu0kpefDwRELOzGTPa5jjT3z5MbJbY3PhTXhmPMikMMsiHK69D1HVSNQelJMNxjvMRM0ERmcWS9wiIo1sXPNic2VQTa17VDjuI4qOeKZ8KES4SVkmV/YY2BZcgPssb3G1zWSfJo1wa6iiitTMXMf9MX/yGt10kS+vqPlTGkvGo5RPBJCVzASKVbZwQrZM34T7BIax1G1qn4f2gilbISY5hvFJ7Mg8h+IfmW48alPcpoZ0UUVRJS4phGZQ0du8jbMl9ibWKnwZSR6+FKv5GjmHf4Zmw8x94rp7Q3WaPZiDvzrRVQxOBYOZYrBz7yk2WQDa/wALDk3objaGikxdF2geEZMYoRwDlkW/dSWFxlJ91vyn0rKwm9ydyda0HazisT4ZoX0eSwMbaMANSRyO1rgka71j+EYgi8L+8mx+JD7p8+Rr5/2rPVJRTx9z1+hhaDlbP2Gd6rPhiCWjOUncHVWPUjkfEfWp6BXiJ2O6xF9pK+8ht1X2h9Pa+lWeGY2P7RES6gZgTcgWt1vUEkoG5AHU7VXw7fasTHBEbg3dzdlHdruAbX1JtpXV0sHOrGy5M6towbfY3HaTi6Lg5mjcMe7YLk9rUgjTLfxPpSyfhcncwzSggQPG6QLqI0QgEuR78oQ3vsLWF9zoMJwlVUBrNZcoFrIqndUXkLbk3J68qpNhsVAoWDupkUWVZCyOFGwzi4aw0uQD1Jr7Bp5Z8+nwjzinEEm7vDxsr98fbKkMBEtmkvb4hZB+34V32sk/0YoPeldI183cfwBpHw6THyyySRw4WFVJiGZnbUH7xlCAZrsALkj3KhxPBsbisR3cmLUJDZmaKLLkkI9lVJa5YKcxJOgZeukttrGSkkmbpBYAeFe1iZewmLGsfE579GDEfSQUrx/EOLYb7p7ThlNmRQ5sNCSAFdfMg+ZqnNrKEoXwzWQ8LE0ks8ZMTlgqugF2CXF3BFnBOmvJRYjQ1Bx9cQ+FlieHvGZDleEra4N1LJIwK6gbF6tdlOPx4mEBBkZAAyE3ItpoeY08+oFPKaSaE20zPcJ7TPPCrR4aViRuTGqZho2pfMBcH8N/CquNGLllSJ5IowxuyQhmPd217yRrc9gqi/M20MeHxLYXFzYZFzd+e+h+FS2kmbooKk+njWk4fw8Rg6lnY3dzux/gOg5VKvLYbstyXC4RY1CooVRyAt6+fjVfjiXw0w/2TfRSavUt7RSWw0gG7jux5yEIP+KtHghZLmCe8aE80U/MCpq5jSwA6C3yrqmIo8W0QSf1bBz+yLh/9xmqTG8OimXLKiSLvZgGt4i+x8RVl1BBB1B3FKsFhWJZHlkuhsALKMv4DcC500vfcNUsZFJ2fdbfZsTLEPha0yfKS7DyVhXebGp+HDzDwMkJ+REg+oq4uBZfdlk/eysPqL/WpBKy++Lj4lv9V3Hpeiw7i1+PyoPvMHiL/wCz7qQelpAfpUMXaxn93BYz99I4x6l5BanysCLjWknajH5Y+7U2L7/s8/nt86yrVFSg5t4Lpw8SSijH8cx7YvKZo0Fr2QHOAL75rC5IANxSPF4IxhJld1ysFa5zWRjY2zX2NjTDEHKd69xVnidbaMpAHMm2/ltXyUqs5z1S5Pp/CUKajFEgwsn9cf7Cf4V79kbnM/oEH6LUfDsZnhQ6XKi/6H9Knee+i6nwrFtp2IUWypHh1Dkn2iObEsfS+1M+yGJEc+JxEiuVVlizKpbILXZmA1C3UXIBte50uRb4VwXUF/O3WmnYCH7mZ/jxDn5WH+Nep7NpuVXU+Dh66vFxcYmmhmVlDKQykXBBBBB2II3FRcQxYiidz+FSfOw0HqdKScUgkwgaTDBe6JvJGwYqlz7UsYXUAallG+4sb3X8S4PiJWhWfFlhJKPu4B3UeRVLsb3LOdBYk72NfRuTPHUUNoZGVEw0JBlCjvH3WMnVmbkXJJITne5sKacPwCwxhEvbUknVmYm7Mx5sTqTXWDwSRIEjUKo5DrzJJ1JPMnU1PTSJbI55gilmNgBc1U4bhybyuLO/L4V/Cv8AE+JqF27+bL/RRn2vzONl8hufGrWO4pHCLyMB0G7HyA1NK99x24M/2m4Q0LjG4VfvU1lQbSx29q45uAN9yB1ApjD2hGIRfstnZgDc+7Hf4yPxflFFpsTuDDEeX9Kw6fkH1qnwfALgcR3CaQT3eMfBIB7a36Eai/S3Kp52wVxvksYrgOVRKl3xKNnznd9LNH4KykgDkbHlTfB4tZY1dDdWFx18j0IOhHhU9ZzGYg4LEByP9Fmb7w8oZTazeCOdCeTWPOq/KTk0dJ8S/fYpYxqkP3j9M5H3a+Y1b5Va4rxLuo8wGZj7KKPxMdh/GvODcP7qP2jeRjnkbqx39Bt6U3u7CWLl+iiiqEFUOI3QrMNl0kHVDufNT7Xlm61frwikwBTcV7SOaaXDukUaKYnNkdmKrH0jNlJNzouwtpuBe0jYrmsB8mkX65T+lFx2LGIiIuyEKdzf3Tb4unmNfPasJxbi/eOzH2W+E725W6jxFO+P8alUGJ4ggIuHEgYHXUAWDDzI5GkHC8LBiJ1WeVUYi8aE5XfUi6ZhZhobgX8RXi9c5V6ioQ43Z6nRwVOLrTwKXVn5b014fwWVtvK5/hWlXgCFytsjgX091l+JRe410I5HwIJZJwsqNCNK5P8A51ZOzWx0VfaacbQXzMV2U7PK2HUuToziw8HIrSRYGNBZVFKuCRPh8Kkkxvh3GYsBZoc5Ju/xR6g5hqt9QRqGP/xfg4ormVWZUBZVuzbXOnL1tW/4FuW9kcFStUly2i/hoLuAbjTN6XtUPYhbYTp97J/7jUmxn/iGgdGjikYagiwLMDYjLYn4fraq3Zri2Jbv44ozpOx922XOb2LMbfSu+hCnR2juYyTcdz6ARWe4fhSmLZWI7qGM91fkszA5f3e7ZR+W1eDg+Lf+cxHdjogzH5mw+lIMVwGOMy4hzJMseJVZAxzFowqo5sLaq759OSWrqcm+DOKNhi+0eGitnmjBJsBmBJ9Bc0o4x25gUZI3JkfRfZawvz1Hy8aBKgVmwkMcaKNZigH/AKY3c35nSpOzPAAD9pmvJM+oZ9Sq8svT/CjVJuyGopbsmwGHmZAqgwRge81jK/U22S/jc0wwXBYojmC3c7uxLOfU/wAKvUh4l2icyGDBoJpxo5JtDDf+uYa3/It2PhvV2SIu2P6Q9rZVWJJAwzRTI41F/eykfI/SoR2QMwvjZ5Jyd0UmGEeARCCbdWY1T4x2UwkMSJBhoUeSVFBCjNocxObfYH50pN2ZUUrmtjmVr2INt7EG3nUPEO77p+9y93lObNqCOYI51TxnCMMqFmjjjA1zKAjDxDLYg36VR4Twx5QrTs7RKxaJJLFiN1aQge1YbX9b7ltvBKSycdl+BlT3jlu7Un7PG5uYkPU8yeV9hpWmooqkrCbuFFFFMQUUUUAcTQh1KsAQRYg8xVFMSYSElPsnRJCfkjn4uh/F57saXcZhMqGEAHvBZri4CH3tOZtoKmTsrlRV3YzcpXFYl5ZTbDxHLfk5GyjrzJ8DV/iPG8LJGYnj7xCLZSFA9Lm4I5EC45VKvCFwsKxhDLhl3UjO6H4hzcdRuOVxpTPh8MBUNCI8p2KgfrXLSouF+73frsb1quu1sLZeu5hG4vjRFFFAn2iaGS3eEHMEYNkEouN1CqWJsbZt9a94li+JzYYtmWIORGFGVWzM+QqLBmBBvzFaTOI+MW27/B382gl0/wB2U/Ko8c3/AMxhQX7v+ccW9kS5WWK55FhfTqorVxfczT8hfB/4Zho1SfESOAoFhe2gtoWLfoK64D2Sw0M8uGkTvCqiSIuSbxP7JW17XVgRe2zLW2FIuMjJjMHLyZpIG8pEzr/vxD51XhxW9iVJvYbYbBJGoWNFQDkoApXw4ZMdiV/rFSQegyN9bU7pHx1u6mgxGyqTHIeQR9ifAMB86qW24o77DXGYxYkLubKP8gAcyelZvgnDTO0zThggnYrC2gBYK13t72jCwO2tMOHocS4nf+bU/cqf/dbxPLoKuQHLPKPiVH+hQ/RF+dL81nwPGxnuB4R2UYVwe7w0rLmOudFc9yP7Fh6E9K14FZzg+MZMQqObriYmlXbSRG9tfVJEI/YatFLIFBJIAAuSeQG5NEFtcJ5sJOO8QdpEwuHNpZBmd/6qK9mf9sn2VHW55Ux4XwqPDxLHEuVV9SSdSzE6lidSTSzsphfYkxL37zEv3mu6x7Qp4AIAbdWNWsV2nw8ZsZAzfBGDK/8AZQEj1pprLBrhDWshi+0CPjSb3iwq2OXUvPJpkX9hRqeRaueK8TxGOXucEpjRjaWd7qVXmIwNSx28PC9wz7M9jocEgCe0+5dgL3O5AGgpNuWBpKOQg4fJiWWTEjKg1SHl4GTqfCnoFe0VaViG7hRRRTEFFFFABRRRQAVyEA9a6ooALUtxPBhmLxMYpDuVsVb9tDo3nofGmVFJq407GL4y08WKhxUsPeLBDMt4btnaTu8l1tdB7LAnUC96bcGwIfDHNIskkpzvIuwcm6hegT2QAdbLT6qk/ConbMVAb4lurf2lINTpHquSYHE95GG56gjowJDD0YEelKe175Yon+HFwH5zKn961TwcCMd+6nlXMxYhssgudzqL/WlnanhONmw+SN4GYSRuMyul+7kV9Tdre70od7YGrXyNJu0kK4gwe2XGXMQjFEL+4sjgWVm5A9R1FVu0kf2grhAbCT2pCPwxqf1LWt5VljgcbGrRS9wZcdjDIUVnJRFVC/t5dVCxKu2mYVouDvMks8k+HkzyP7JUoyhFFlAOYW+QvUt32GlbcvcFxmU/ZpP52JRbSwePZXX5WI5HzrriTFMRh5PwsWhf98Axk/vpl/fqtxPDzTlDHF3UkZukjstx8S5UzXVhoQSOXSpMbhMRNE0biFcw94NISCNVZRlGoIBGvKnfawubi/tHA0CQzAgph5w4NvaCvmiZD+W0vvcgNjarePikxLPh3sseQNIVubhibRkki4YK19NtD71TYjgss8JixEwKsuV+7jC5gfFi1j5WqZOz8VyWzSEkE52LXsLC4228KVnwO6IpJ4gct2nf4R7Q9QLIo869i4Yziz5Yo/6uLS/7bC1/IU0ihVRZQAOgAA+Qruq09ydXY4hhVVCqAANABoBXdFFWSFFFFABRRRQAUUUUAFFFFABRRRQAUUUUAFFFeGgD29LeN8fiwkfeStb4VGrMeijn+g51jv5M46srEYiB1J2OUAdLDurj6+tXuEdkcQH76cwviL3zyd5Nb9lR3YW3Lf0rNyfCL0rljLs5gZJJWxmIGWR1yRRn+iivex/OxsT5DyGjpLJw3GMf9bRR+TDj9WkauBwHEH3sfP6JAv8A/OmtuBPfke0UhPZub/7/ABPyh/5der2dlH/12J//AE/8und9gsu49ovSP+Q8Tyx8vrFhz/cFQv2axDaPj5yPyrFH9VW9F32Cy7k3avtZHgYlZgXd2ypGpALHmddlHXy61LwjjTySywyxiOWMIxCv3ilXzZSGyg3upBBFR8M7IYeFg4VpJB/SSMXa/XXQH0prDg0RnZVAZyCxA1YgWFzzsNB0pLVfcHbgmoooqyQooooAKKKKACiiigApe+LcORoADa1r6Wvc+gJ9T0phXOQXvYXrOpFytZ2Li0soXpi3Mlr6Zj02uRapY5mzG+awtyF9b79BpVruF3yj5Cuio6b1lGlNZkU5x4QtwuLcne+nILvbTp+teRY5yDc/hLDTxGn1piIVvewv1sL0d0Og2tty6eVJUZ2/MV4kexQhxrEG5F8vMc77aEfEo2ro4tsp1105C9rnoTpp8qsPKinWwPl4X/h+nhXDzRgWIFt/d02v0sdKizSs5/Ud0/0nWGlJzEm4tcDS+56DbSucXOwVcuhP00JrsTxg2FgTqdP1/wA9a8bHJexPO2x8v4Vo2tNnLf4kWd76SpJi3CKb2uTyHgBXf2l7Lrvc3tyuLbDpVlZIyQBl3NtBvex8tfnUhgW3urYeA9ahU5PdS+pTklmJVSdmA3vlubZQNyOYJ5VyMU5IAIOgvYX2y5iNdd7VKk0bWAAOmgyn6aV2JEIPs6AWPsnbTTbyos2vz/UL2/SVJcewtqNRfYHkvl18d/l7JjmDWuLZunLXx2218asCWM3NtvynrbpUgnXoRa2hUje9raeBpaW/1juv+pNRXCSA9fUEfrXk04UXY2+ddepJXuYWd7ElFQfbUsDffwPL0qSKUMLjb1H60KcXsmDi1lHdFFFUIKKKKACiiigAooooAKKKgxDm6gc79By8j+lTKWlXGlcnopZPinAWx5t0Oxt8I/zagYxzlAOpXwv+LXzGXy1rD8TG9rM18F2uWcRhCzXBtoOvK/jpvXEvD8xvcXt+gtvuf+1QnFvnGuljy6Ejr5c64kxrgrY39kE6eFzesZTpbtp+v38zRRnwy02CN7g8wd2GwtyNctw25vfnty3J+etWw5003G/ype+MYMRmsM/Qbag+nu/OrqRpRyiIubwTDAHNe4OoOx01vb5dat92Lk9f4UuTFMZLX0zHpte1q7WZ7i5I15gdGNvdHwjbrRCpTWEOUZPLOouHFTuCLcwddLa67V0vDwL2y6jW68/C3Llby9a8GMc7nl0F9j9flRFjHN7m3sX5ctL/AD/Ss4zo2Vk/X7lONTuTrw6wYA3v1ufxXHPbw87WvXQwW+2pU6Aj3STrqb71VXFvZrsdFG4A1uATXP257N7XLTQeHh50eJRXD9X8w01HyX0wa+1dV1N9B4AD+PzrjEYAEALYa3+n/aoPtTWbXW/K3VtBpqbAVJBMTGSWII1/Dfbnpp/2rTVTktNibTW9zz+TTlAzbE/W1vLap48GLWIF+Vr3Hkd6glldcozAlr7252AHLa99uXSuJMW9hrbfW2umXcajmb1N6UP0jtOXIxRbC2vrrXtLXxT3AvbS+1vxMOh5CuxOzAWaxyKd1A1B2up6Vsq8cJGfhsv0VxE11Bve4GvpXdbp33MgooopgFU1x/3gUoQCSATbW3hvbxq5SzuXMqsVClTq4OjLrpasK0pK2nv69bfE1ppO9y1PjApbQnKoJt1JsB6615BjM2bOuQpqbkHQje/leuImbu2dVuzm4G2my3/dAqvHgXdGVrqxYMzGzZvCwOgGmlYyqVLrTvl2ttzbfvj6+RajGzv6/YtYHErIpIWwDWF7eB9N6lxD5VuEzHYAePXoKqYXh1w4lswL3HLla+h+nhUj4Uop7sZrnVWYn2drKSdKcXU0Xkv9/KwpKGrZ+vid4bEKyElQuW4I0Nrb6jcVFNj8qhu7NsuYnQZR0udzblUUMDBMhGUO+i3vlQasL+NrfvVJxGJ29nIGW3sm+Uq2upqHOp4d1n4c/L7c8cVpjq8vjwdTcTyk2UlVALHQWvtpz0q4FB5DWlcuEkAdQA3eKoLXAsQLMSPrV3FIQgAubEbXva2taU5z95yX0839rdyZRjtp9emTmMdB8q9KjpVHAo+U8jf8QJ+Wo50Y6N7LrfXkp8LX38fnV+J7mrSTo961y73Y6D5UBB0FKWhbJs3O+4P4OQ06n0+fv2dio0OiNve/vabjf1/65+P/AIl+F/kNcg6UBB0FL+4bTcZAD+twLDn/AAFXIS2VL9Bmvvt+t62hPVlGco25JAgGwFelBa1haleJiYu1g3yP00oljfvNjbMOR521+RNZOva60+Rfh+Y0tXmQbWFvKsUmCnGKQsslu9zG6sbhpZSpJjbILB720tfUNoBTwHD8Qs8Z7twNb6S81axJvoRZR/jeu/w13OxdDGz/AORYv/PmfQSg6CgxjoPlWG7PQYgYmPOsoALAswl5JIQT+HUt6+ep2UyvlOoOmygg/PNWVRaOLnP1HT+DNR1XLNFL8ApB1DbW1v8AlHTwNXwainPWr4OeUdLPaKKK0ICiiigAooooAKKKKACiiigAooooAKKKKACiiigApZxLjYhbKVuct/eA5Mbc9bqB60zrPdox7a2OtgCL62Y2bTIdLc76dK4utqTpUtUHZnR08IznaSL0fHkZo1FruSNxdfhuPHT511LxgXsscj2fKxCtYW3NwNbdKoYU/fQjNmAucpvmX7sg39lfZJAtoN6qME7yXN3d+9b3lkJ36qbVwvq6qjlZtwuE/M6fAhfDx92P4+IZ1YojEqbFSMpvofxW5G9Ry8SdVLGBwACT7Uew3/FSvC/6ticnxaZMw/AuwOoqZjhbauTptnl1+tafiZyinqSdu6Sy1zF3wR4UYvF9+z7LzRen40iGPNpnGY7+yLXubDXXSj+VT3ioYmBY6aodPisDe1LOIMzrFlU3aEjuxcsqm2Zr89Fy2Nr3qbCwA4k5ZXOWMX9oXBDn2G028KPxNWU9Ke11bHKu8/1a+/YfgwUbvsx7UGOxXdxl7XtbTzIH8agfg6kk5pNTfSRxv61BjsEscL2LNmyizOW/ELWuG1ueldlSpVjCTsls97347WOeEYOSV+3H9kadowQ5ye6t/e39oL08b01hmDqGXY+BH0NZDDoPZBJCubEqLkixcAex1y1p+EzF4UZjckan1NcnQdVUqy0zfHl65XH979TRjBXiufX8FyiiivWOEKKKKACiiigAooooAKKKKACiiigAooooAKKKKACvAKKKAACvaKKACvAKKKAPaKKKAPLUAUUU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47462" name="AutoShape 4" descr="data:image/jpeg;base64,/9j/4AAQSkZJRgABAQAAAQABAAD/2wCEAAkGBhQSERQUEhQWFRUWGBkUFxgVGBkVGBscHxcYGB8cGBoeGyYfHRojGhccIS8gIycpLC4sFR8yNTAqNiYrLCkBCQoKDgwOGg8PGiwkHyUrLSksLSwpKSwsKSwvLTQpNCwsLCwpLCw1LCwsKSwsLSw0Ki0sLC0sKSksLCwsLCwsLP/AABEIAKAAoAMBIgACEQEDEQH/xAAbAAACAwEBAQAAAAAAAAAAAAAABgMEBQcCAf/EAEQQAAIBAwIDBQMIBgkEAwAAAAECAwAEERIhBTFBBhNRYXEigZEHFCMyQqGxwVJigtHh8BUWM1RykpOi8UNTg7IlNET/xAAaAQABBQEAAAAAAAAAAAAAAAACAAEDBAUG/8QALREAAgIBBAAEAwkBAAAAAAAAAQIAEQMEEiExE0FRYSJxkQUygbHB0eHw8aH/2gAMAwEAAhEDEQA/AO4aq+0k3Ngt1xWeOQyBUt4j9HI8e+o89JGdm617suHG14lFEk07xvDK5SWRpACGUDGfU1HvPp7Q9vv7xyLUFq57224pKJl74aLdHHdQqwMlzICCucfViDY5/AkjFLikkMyIOJQ3ZuEyrPDE4Qe0W0qRlWABxnHTnQnLRqEMfRnT819pR7DXEKxOIYrmOEASCS5PssMc0y2wxvsAOta47XWZ/wD0w/51/fRhhVmAVINTXpW7T9t47SSNcg/SBZgVYMEKn2kyAGw2M4J2zW3a8bglbTHNE7eCurH4A5pI7ZcabvmVJ7uEAiPR817yJ2/VY8yffyocjUtgwkW2ozRl+Uy3F0UDqYVjyXUM7M5IwqBQcgLnPr5b3O2HABd24li2mRe8ibGCRjVpOd8EdDyPvpD7NXcsGhDPdRsvtmGOzLnGrqxGSp8cY38q65Z3QkRXAYBhkB1KMPIqdwaBD4gIaGw8NgVnKLC67yNX8efr1qxVHhePpdP1e+k0+GNW2PKr1YDimInY4WL4wx9IUUUUMlhRRRSihRRRSihRRRSil/iK2n9IXbXkrxbxJGVeSPOI8tunPmuxr32eisxxOL5k/eDuJTIxZ3JOUAyW3p+u7GOVdMqK6+DgMPgaisOEQwf2MSR556FC59SBXR+Hz5TiPE48/wBIpdpuyAZon9uaWS6i1yEZKRhidKgDCINh95pi7Rcait4j3zFA4ZA2liucdSBtz61r4rxLCGBVgCDzBGQfUGj2VdQN11cXOwK6+GW4cZBjKEHkRll+GKsf1Fsf7rF8P41tQQKihUUKo2AUAAegHKpKQUUAYxY2SJl8O7MW0D64YERsEalG+D/xSV2ttJDdC3j+d3Hsi5ws6LoIcgEBozjBxjfrXSaXu0PZOG4kE0kksTKmgtHJ3fs5z7R8jQulihCRqNmJJ4c6zI9zFfoZnjgMhuYxnJwAdCg6RuceVNvazjItLZYISzTyL3UQJLPjGnWxO+3ievvpWuYLcyqlj85vJo2DgtK7QowOzMTsd/DA86jku47aVnuJDcXj8wmHK/qqBso6fkKqtk2A1LS495Fy9w/s4scSpqOQN8YxnrjyzUzcG8G+I/dWRJxm7k+okcK/r+2/7vuqPVef3of6a4rOKA9zVXUsooGaUvCnHIA+lVWUjY7HzqBOJXse5MU48MaG9x/5rS4fx+G4PdyKY5f0JNj+yetAcXpLCa09MJToq/dcLK7puPDr/GqFREVL6OrixCiiimhwooopRS9adub2LaWOOceKnu2/d91aUfyoR/8AUtrhfHAVh+Ipfoq4utyCZT/ZWFuuI0J8qFn171fWM/lU6/KTYn/rEeqP+6lCvVvZ62AAHmcDYVKNe/pIG+yEAvdGuT5S7EcpGbyVHP5VFF8pduzqCkyIx0966aUB6ZOc1BBbKgwoAx4AD41rQ9nVmjInXKsMaeXv8j4VPj1GXIaAmdk0+LGLJkXa7jU0Rto7YoJLiTQGcagBjOce8eNZHFuAxxx99xW8kmUHIjHsIT4Kg3Y/CrfCexEkVzG8k5lhgDdwrfXXVtgnlgDl7uVZXbG2S/vFhQbQD6aYZyM790vTPUnp7t53NAs30kCCyFX6yG17+6TTCvzGz6JGMSyDxJ6A+P41Oey6RD6BQB1HU/tHn6Vt21ssaKiDCqAoHgBXye6VPrHH4/Cs53Ldy+qBeosvEV5gj1GK80wDi8R6n3g1Dazxu7s2noFDY5Drv40EOYtQXdikgww3G4I2YHxB6VbuCC7aeWTio6UUotaT/Zu5s+eGH5VC7XKbtpmHXSND/DkTWpXpEJOAMnwFI89wldkNqZStLxZBlT5EHYg+BHQ1PVfifCJUPfxo2pRmQYwHUc/2gKlgmDqGU5BGRUDrt6mvp8/iij3PdFFFRyzCiiilFCtzhtroTJ5tufyFZVjDqcDpzPoKZbS31uF8efpUuNSTxKOsy7RX4mX+D8P1e23IfVHj51uYryiAAAchsK+mt/FjGNaE5XLkORrMwe2faH5pb5TeWQ93EP1j1Pko3+FItjb90oAJLblmzuzHcsT4k1B2o7SCXiZzlkiPcR45BicM3rq2/Z8qu1n6nJuavKXtOm1b85N89f8ATb41EzZ57+tfK8TzqilmOABkmq0sT3RWNwriTyTuHBVdAZVO2BkEH3g5q1xniYhTPNjso/EnyFPXNRrl+ivMUoZQw5EAj3jNeqaPCp7KcI4Y8h4elQUUoox23EUc4BwfA/lSlNafN7iSEbI300XkCfaUejfjVsGs7j05BilZiSj6Tk/ZbY/kaYixUkwvscNLlFFFVZvQoooAzsKUU0+DJ9Y+g/Om3gMGAz+Ow9B/H8KWY2EI0AamzlieWfACtjhXaFQNLAL4eFammxbGBaYWuV8qkoOP0mxe8VSL6x3qa2ulkXKmkW9uC7sxPMn4Vq9lZiJCv2cfz/PlV5cttUqZdAEw775EWu3MCHiEESKqhVM76QF1Mx5tjmfZG58TXmvnaKQHi1wT9mKNRn0X99UeN3vdQsw+sfZHqf3DNZ2bnIYsPCCRJxwPOIkGRuC3oOn76v8ACOGfProq29vAQX8HfovoOvp51lcftDZfNDpwfmpH/kJJbPmNYroXY7hHze0jQ/XYd4/+Jt9/QYHuokx/FGd/hiv2nt+74mG5CaEY8Mrtge5RX3shwpbu4lnkGYo8wxg8iSCGb3A/7vKtD5TOHM0Ec0YOuF+gydL7f+wFMHZ3hItraKIc1UFvNjux+P4Uez47ke/4KnP+FoYjJbv9aBynqucqfhV5mwCTyG9WO3lj3M8d2o9hsQzY/wBrfl+yPGsm+Vp3jtofry/WI+ynVj5Y/neoGSmqTq9rcmseIJMupDy2IOxHqKs1B2r4ELGWKeEEQkLFIPAgYDH1Az6g+NTA55UzrtNR1bcLn2sXtHY94YMHBL93nnjVjf7q2qw+J3zfOYYsDAkiceJOqhXuEZsFMbHcjY+7aipr0Ykf1NQ1TnRKbAMKktpdLqx6EH76jopwaNxEWKmteL7ZPQnIPQg+FQ1Y4O/sEHBweR36VvTdm1YArtkA7bfwrWxN4osTLfOuE7HizTb2d4aUXUwwTvVLhvZ8iX2+Q3G340zAVaxY65Mztdqgw2J+MSu1/wAnYu5mmWQqxjI04zqcfVJOeXQ+gpGtW+dT2UR6v9Ip6FTgg/5T8a7ca5hPwZbfj0Wk7Sh5sYxgsr5A8sgn31HnxiwwlPDkNFT6Rp4xwu3vR3TsC0Tqx0ka0OxwR0DDbfxrXrD4/wBm0mYSq5gnXZZkwD/hYfaHkau8HNxoIuRHrBwGjJw4/S0keyfKgjy/RRRTxpXvrFJo2jkGpHGCP3eY5j0pb4Rwi34WryTzqWf2Q77NoHJVHMnxx5eFNlLkfALW3k765kEkrt7Mlww23yFQHYY8qYjzj35S7b3MV/A4KSd03s/SIU1DmGTPTwPiKVbHsDcFjFLMUgjJCNH/AGkg5j/CBy/DxroFBpioPccMR1OZtYta3L2zOXXSJYmbmVJwQfMEVY4DDqu536IiRe85f8B99QdpuNxSXbTIwaOCLu9Q5M5YnSp6+oph4JwloLSPvBiWZmnk8i2ML7lwPjVdl+8RLSN90HzmTf8A9o/rUFSXTZdj5mo6zz3OkThRCiiimhS/weTDEeI/D/mn7hsmqJT5Y+G1c1hl0sGHQ5p77P3QKlf2h6GtDQvT1MP7VxcbhNmsu/40Iri2hOMzmQemldX47UdoO0UVnF3kxOCdKgDJZvAdPjtSpxHh9xMh4gyBJYikkEWsYWNSWfUw9nVICfTC71qu1cCYKrfJj8KSPlHtTE1vfIDqgcK+P+237icft0y8A7QxXcQkhJI6gjBU+B8/SvV1xO2JMUkkRLAqUZ1yRyIK5pMAyxISjXEjjca30KqZGCag6suGzsRuD5H3Gm7hr/RqMk6QFydycADJPiaVuKdkZrMl7Md9BzMBPtp490eo8jv61qdmeOwyqQr6XBAMb+xIMDqp3+FViKPM0sj4nTcvc2bm7SMAuwUMwQZ6sxwB6k17MyhguRqIJC5GSBzIHPAqnxvg63MLROSucEMuzKwOQw8wao8B7PvFI81xL38xHdq+MBYx0A6Enc0MrTdpW7YcJhudAk1ZjzgqcbHGV5cthvTTSN2i7QQwk6nDNv7KkE8+vQe+n4rmT6dVLW01j2iESlpDhFH4cgPPoKQ72/7/ALye5lkVJGJSIOcaBsBp/Pl8av2PALriqGVWijiVsKrEtkjmSAD9+Oewpq4B8mEMREly3ziTnhhiMfs9fft5U2x8nXUfLlxK3wzD7EdmGupEuJY9FvGcwx42c/pHxA8ep8s04do7jDf4V+8/yK38ADwA+6kXtDe6if1jn3dP58qDUgYsW0ecWiBz5rMxaKKKyJ1MKKKKUUK2ez/EtDAeG48x1FY1fVbByOdErFTYkWXEMqFTOmyRJNHhlDow3DDII8xXP+JcHeK4ThqMfml0wkG5yiqS0kan9EkL6ZrX4J2vhT2JpUQ/rMBg+PoatXnFLGS4gnN3EGh16QJEwdYAOeu2K3VyLlQN5zksmJsDlTKnba5jgjtrbWbeCRyrmP2cIq50gjkGYgE+GazJf6Ljj0Rxwysw0qkYEsjnkMHc58yRW12mS0v4QguoQ6sHjbWjYYeK6twRsRWbZdg5XyHu0CnZvmsMcTMOoLjcA+FQZ8LZHtevnGRgq8zF7J/PJ4CsV/3ckJMYhYK+wPNjucZyAcEbVLf9nuI3G1zFaynkJD7Lj0ZMN7iDTdJ8ntn3aosZQp9WRGKyDPXWNz76h/qMeRvrzTyx3ig/5tOam8J6qLxVu/0iRdWF3ZzQW6Xrl5AWIGoqgHL6xOc4PQcq1P8A5L++J/pjP/rWdwvhif0hcPFnu4T3almLlnxpJLHcnZj8KZ6t6bTK6W3r6yjqtU6PtX09BMCTgNxL/wDYvZGXqFyo9+4H3VncHt4ba1uL3QCSxgtFf2t8EFyDseu/TSfGmHj82i2mYcwh+/b86j4j2SuJbThwtghESa2DEKA7BGDEdev8mg1GJEICD39faSaXM+QEufb095F2a4e1tardWU3fNjNxF9hwNyqjmsiDkevwrovCuJpcQpLGco6hh+4+YO3urn/Y+2aC+kiEgm1RlrkxriJJNXshTy1YyD68tqu/J/xqNIrqMMCI53MYz9hjtj9XINV8bhOD1LToX67jRx/iAjQjPPn6fx5UgzzF2LHrVzi3EzK5Ods/H+HhVCsnUZvFe/KdJodL4Cc9mFFFFV5fhRRRSihVK6uXZxDANUrfBR+kx6V6v7srpRADI50oCcDPifIUz9n+CLbocHXI+8knMsfL9UdBVrT4PENnqZmu1fhDYvf5SLg3ZqOCLEgWVyS7u6g743wSMhRiqsvHeGgkEwH0jBHxC4rc4jY97E8epk1jSSvMDrzHXlSzF2OnjAWOWFlHLvIfaHvGc1pkEcKJgAg8sZoWttw+5/s0t3PgFAb4bGvsnYm1JyiNGfGJ2T86r8G7LSx3AnmeNiqlQEjK4z15Dfn8al7U8TcaLaHaabYn9BORb8cehpcVbCLm6UzK7OcUlj4hCqzzSWzyyQoJHLasLgn01Hb0rrLHbbc1zBbBY7rhqIMKkpUf5M/EneuoVLhujIs1WJyS1lmsUK3NrKuuRmLppdSzHYDB59AM5OKsf1xgzgiUHwMbZ+FM/wApJxaxtq06biBix2C+3zPpUXD7uOfiuuKRZFjtiCVOoAtLsMjrgZo1z5MZCA8fKRNp8eQF2HPz/wBixxDj8csEqIkzZjYbQvgbcycbAeNbc11JcW/DY0maFLhDG5QKWLLFsMn7J0sDjxFOV9eRqpEjgAgg5O++3KkLsnZ/OuHmAS91LaTkpIBkrgkg4JGxBYc6HJkLtRPNeUkxYhjSwDV+f+T3D2avIrX5u8tvbW6atc0ZOtxk884Ck9TnPSlu3tVijspY1KLcRtFJnO8itnVk8ww5f4a2Lu5sYXBmml4ncDkpOqMH0+oP91QcT4hPeFO/0xxowdIo+YI2BZz5HkMCqWc4wpB/eaOkTK2QMo8/kJ6ooorJnTwooopRQAzsOZ2r1oOSMcuflvjf37V9hbDKTyBB+BBrS/pUe0dRBOrfHTvFdRy8AfjRqoPZkWR2U/CLi/3Km8hV1DApIulgCMgZ5Gtduylu24i0890LJyGTyPhU13xBFkhYvkO0ihdGcs7tpYn7OnHrt51rC4A5bkeXMlsn7gB7608CjZU5zVsxyk1UXW7Kx/ZknX0lb868/wBVl/79x/qmmprqPoNs6eX2Tuffk/cK+NdoSNtj9bbwwFx8N/Wp9glXe0Wl7MR9Xnb1mf8AIiq3Zy0RZrrGdSyaAWJYhcZABO/P8BTW9wpYEDbqMfpZ1Y9OlU7e6jW4nCKysyK7uy4QEDQoBPM6ck+ZNNtEfcTxMbtDq7y1KZ1CViMcx9GT+Aq7F2guN8SMcDJ5HAqxxTikbNF3ZwELZOk5AMTpt5aiD9+3WA8RUBirfZwi6QNGyjGfUefjzqlmYbrVvpNfSYyEp8f1H8SKfjszghpMqdiCFIPqCKqQ3BQER4QHmEATPrpAzVsXKd4zZxqBAOn6pwvtY8zq5eNS/PE2yxxklhoA1nUDq8Byx4/E1X5Pbf8Af5l7aq1WMfT+JReB9QUg6jyHU74/GsefggZnPeOquQXRThSR4/x8TTVDxNfYLMTgLldPJg+osD6Z+NfIbtCVHP6gVdIGghSCcnY5O/PenCgH4WguSwp0uvn/AH+9zDs7BY1PdqABzPXnjc+tS5rXmuQjLkgnC6zpyNlbmAeeWHn7Oa+i+iy25Oc5BGx+j0jGwJ9r9LwzuaY4wTy0MZSB8K8e3+THzUkduzDKqSB1Hpn8N60RxBCdzgAgp7I2+jK9Bn62PPrRJdRks6thsALlWwDoCsw/WPLJ9aYIvrCOV+tv5mZ6WzHGFPtZK+eOeK+TQshwwIPgfOrC3KsIQ+SFJ1dfZyCAPcMVWllLEseZOTQEKBxJFLk8/wB5/af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47463" name="AutoShape 2" descr="燭光的圖片搜尋結果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47464" name="AutoShape 4" descr="燭光的圖片搜尋結果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xmlns="" id="{777448DA-876A-4A48-8BDF-D3DDDB3FF3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000" b="0" dirty="0">
                <a:solidFill>
                  <a:srgbClr val="0000FF"/>
                </a:solidFill>
                <a:effectLst/>
                <a:ea typeface="新細明體" pitchFamily="18" charset="-120"/>
              </a:rPr>
              <a:t>日行一善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xmlns="" id="{E4D09A94-7AD1-4851-94C2-3B35F364A83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>
              <a:defRPr/>
            </a:pPr>
            <a:r>
              <a:rPr lang="zh-TW" altLang="en-US" sz="5400" dirty="0">
                <a:solidFill>
                  <a:srgbClr val="00823B"/>
                </a:solidFill>
              </a:rPr>
              <a:t>善待自己，善待別人</a:t>
            </a:r>
            <a:endParaRPr lang="zh-TW" altLang="en-US" sz="5400" dirty="0">
              <a:solidFill>
                <a:srgbClr val="00823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新細明體" pitchFamily="18" charset="-120"/>
            </a:endParaRPr>
          </a:p>
        </p:txBody>
      </p:sp>
      <p:sp>
        <p:nvSpPr>
          <p:cNvPr id="149508" name="AutoShape 2" descr="data:image/jpeg;base64,/9j/4AAQSkZJRgABAQAAAQABAAD/2wCEAAkGBhQSEBQUEhQVFRQWFBwYGBgYGBcYGBkaGBcYGhcZFhocHCYgGhkjGhYXHy8gJCcpLCwsGB4xNTAqNSYrLCoBCQoKDgwOGg8PGi8kHyQvLCwsLSwsLCw0NCwsLCwpLCosLCwsLCwsLCwsLCwsLCwsLCwsLCwsLCwsLCwsLCwsLP/AABEIAPMA0AMBIgACEQEDEQH/xAAbAAACAwEBAQAAAAAAAAAAAAAABQMEBgIBB//EAEwQAAIBAgQDBQUFAwgIBAcAAAECAwARBBIhMQVBUQYTYXGBIjJSkaEUI0JisXKCwRUzQ1OSwtHwJDRjorLT4fEHc5OzFiVEVIOjw//EABoBAAMBAQEBAAAAAAAAAAAAAAABAgMEBQb/xAAzEQACAQMDAgMGBgIDAQAAAAAAAQIDETESIUEEURNh8AUicZGhwRQyQoGx4WLRI1LxFf/aAAwDAQACEQMRAD8A+40UUUAFFFFABRRRQAUUXpXxTtNhsPfvpkUj8N7t/ZGtJu2QSuNKKRx9o3kAaLCTspFwzd3GCDto7X+lU07XytM0S4KVnQDPZ4yqk2IBa9s1je170taK0s1FFI149PzwUwHg8R+mapE7Txj+dWWDxlRlX+2Lr9aNSDSxxRXKOCAQQQRcEbEeFdVRIUUUUAFKMd2hVCVUZyN7aAevOou0mPK5Y1JBa5YjfKNLepP0NZ8LXie0PaMqUvDp55Z3UOnUlqkP4u1A/EhHkb/ramWE4nHJ7rC/Q6H5Gsca4BtrXBS9rVov3918jeXSQljY39FZ7hXaDZZD6/41oAa+h6fqYdRHVA86pTlTdpHtFFFdJmFFFFABRRRQAUUVBPi1UhbjM18ovvYXJ8AOZ/xFAEk0yqpZiFUakk2A8zS0cUkl/wBXj9n+tkuq/uL7z+fsjxqZOHq5DyESEar8C9Ci7X/MbnxG1W551RSzGygXJNTuMT4/AqqF8TLLINgikoGJPsqqJYsSdLEmvOG9nlzCSVEUjVIlAyR+Jt78nVjty6m7g4Gdu9kFj/RofwKeZ/O3PoNOpNrF4gRozHWw26nkB4k2HrSssju8FLHzM79zEcpteRx+BTsF/wBo3LoNel7mEwaxIEQWUcvqSTzJOpJ3rnAYTIljqxOZz1Y7ny5DoABVmqS5EFVcbjoox968aA6e2yqD4anWveIYvu4y1rnQAdWYhVHqSKqYHgEauZZAJJ23kYXI/LHf3EHID1uaG+ECE+IxYgdWwbxyRs1nw4dbXa9jDr7DFtLe6SRtvWi4bxJJ4w8ZuLkEbFSN1Ybqw5g1V7RYZHhyuoYGSIWOu8qCkjcLbAYr7Qjs2GlIWZWJbuzsklzqVBspJ1AOt7aRvF+RWzRr6KKK0IMn2rJWdGtoY7eoa9vqKyHA+PzzYmaOWAxoh9ltdd+osTYA6X0IrU9qeH4jE4yKOG6pGmZnYHJdzqPzGyjQdeVL8RhpIWySDXkeTDqDXy3tCk41J1NN0+ezPc6fS6cVdXtj5/8ApMa5Jrzvdq8dq8c0SODpWi7OcZzfdMdQPZ8ulZkmuY5jHIrruDeurpOodCopL9/gOrQVWOl54PpNFQYLFCSNXXZhf/EehqevtotSV0fPtWdmFFFFMQUUVT4pxEQx5jqSQqKN3djZVHiT8hc8qAOcdjypEcYDSsLgH3VG2dyNlvy3J0HMjvA8PEdySXkb3nO58B8Kjko0HncmLBQCCNnlcZz7UshNhfwvsgGgHQdb1U/lOXEf6suRD/TSA2PjEm7eZsPOp+JRFxfhXdlpoMR9lbdg1jh3P54yQAT8SFW63pfgO2Mc7L3twyNYRxhpRJIt7ujKLNGBqt7G9yQMoq9jeCpGmc/fYhyER5bOczbFV91QNWsANBTGXgcTQLDlsigZbHKyldmQjVXB1uKndj2Kr9qANPs+K/8ARP8AE1R4h2whDxJIssYz5jnjYCyAkdfx5PlV/gXEXzvhpzeaKxDWt3sZ92QDr+FgNiPGr7recX/qm+rLf9BRu1kNkU4e1mFYaTp6kj9RTHD4tJBdGVx1Ugj6VXm4HA980Sa76AX87b0um7F4e94w8LcmjYg/W9P3he6MeILd4One6+kchH1APpV6spi8FjolOWQYhRYrcWkUg3B/MNLEXJIJqrgO3E2JYwRYYpMNHZ29hOrDQFraaUtaT3HobWw+4nI0kqRRZLp945YEhdxGLC1yTdrXHuVziIMUFYHuJ1IsUYNESCLEXuw+Yq7wzh4hS1yzE5ndveZjuT/AchVyqt3FczvZPi5YNhpgUnh0ysQWMf8ARvcaNpYEjmPGtFWT7VRCOcYgaOuHkZSPihIfKfBkaQEdPKtJgMaJYkkXZ1BHhfkfEHT0pRfASXJPalfaTA95A1h7S+0PTceov9Ka14aVWmqkHB8jhNwkpLg+bKTYW3r2PEA77jcVo+JcFAc20B1Fv0pPiuCNvXxVWhKlJxksHvU+opzzsV2kFvSoW+f+Fcy4SRa5ghbnvWVjpSSV0zX9k8X7LR9PaHkdD9f1rQ1gOFYx4ZFYggHkdAw52P8Anat1hsSsihlNwf8ANj419T7MrqVLw3lfweF1lLTPUsMlooor1TiCs9jeJr3+Ygv3ZKQxrq0kpH3jAdEUhcx0GZ7mm/FMcIYZJTqEQtbrYaD1OnrSfsfwF4IzJOc2Ik1c/CCSRGvQAkk9WJ33qXmxSxcsw8GaUiTFWYg3WIaxJ0v/AFj/AJjp0ApwBXtFNKwriiU95jVXlDGXP7UhKr8lDfOm9KeDDNLinPObIPKNFH6lqbUo9wZn+06d08GKH9FIEk/8mUhXv+ycrehpvK1pU8VYevsn+BqDtBhO9ws8fNonA8ypt9bVTwOO7zCYWe/KNj+8uRr+Rcn0pYY8oeUVVxXEUj9869Nz8hSuXtWPwxk+ZA/S9Y1Oqo0nackXCjOf5UPqU8Y7OpOQ4JjmXVZF0YHx6iqUXatucQt4Pr9VFd4vtxhozYly1rlQpJF9geV/Woh1lCotpL+DT8NWTso7+W5NwTi7lmgxACzpzG0i8nX+I/6gOqTcX4eZ4kljDRzIA8ZIswOhKMPHYirvCeIiaFZBpcaj4WGjL6EGuqL4MGuRN29ly4YNa5zlB/8Alikjt83FMeDRCMywjZGBX9lxm/4s9UuK42OfFQ4YL3ndyCWUj3Yyqu0St1dmF8vRSToRdhh2H2qWxF+6jv4e1Na/pS/VcfFhjRVfF40R2vdmPuqurN5D+J0FVMLG06K7sVVlDBEJGhFxnfRibEaCw896q5Nizi8XEBaR0X9plH6mlAxcTOVSRGta1nUk9bC+ttNr71M3DUwzIY1AjZ8rg6+9oGBOvvWB151JxpYYMPJKYo/ZQ/gXUnQDbmxFclehGsve2saRaRWMGa9gDprewt51JwrgsZVZGsxYBgPwi4+vrUWE7JQvhY454kZgtywGVgzanKw1B1toeVW4eCGFfuJGHPK5zIfDqvmPrWFLoKcJKTV/j/o08X3WkxjNhldcrKCOh2pKeGyYZs8F3T8UZOtvy9f186Y4DiWclXXu5V95Cb+qn8S+I+lXq7KlGFSzw1hrJnCpKG3HYr4LGrKgZDpz5EHmCORqxVSbBe0Xjsrnc20bwYc/PcVaFaQ1YkRK3BQ4r7RhT4pQT5Rgyfqij1phSnH4tExUWdrWikIG5JLRDQDUm19utTNxU/ggmf8AdVP+NlP0p3FYYUGlZ4nNywr+skI/vGuF4niL64RreEsR/UijUgsd8CW3fjn9pkv+9Zh9CKaVmDx8QYlu9hmjSVQ1yocZkFm/my2mXJ8qf4HiEcyB4nV1PMG/z6HwNKLWByTyTmsgJhFhXww0+8mQfljMjFSPGzC3l4VsDXz/AIrIGxUpHxW9VGX+7XB7RrujSvHL2OrpKXiT3wtyvhuIs63bVxo/7Q0J9d/IiocbjSkbMFLEKSANzXM0RVi6i9/eUbkDYj8w6cx6VKjhhcG4NfKvOo9qKijO9hu1E2KaUSR5VXY2IsST7JvuQALnTfathhSizrK0LzOqkIiAE5rgg2JAuPa1J0vVOKIC9har3CpLYmI/mt8wQf1rrpVYvqIyirK62MqkXoe/D8hwvFce/uYKOMdZ8QL28ViR9fC9Ipo8TA0i4nEJCkpMuXDKxd2JVe7hZ9VcnewO+mXW2/vWLmxRkxEGNk0hSRooltckMjAy9czMqhR0t1r6yWx4UTnhvZ2VmSMj7NAAZDHEx70s3sgzTbs7DPe3TfpawZiwf2uSKM2zBFUElnMKEuxJJNgWa5/L5Cn2GvGjyy6E3dvyqBot/BRr45jzpHhoWHD5ZpBZ3hkYD4VkzMB+0SwJ9B+Gi1gvc0GAwwAzk5ncAlvqAo/Co5D9Tc1X4LJlDwn3omIHjGxLREeGX2fNGq7gxaNP2R+gqnxXCsCs0QvIgIK7d4h1ZNdM2gKk7EW0BNWQdcd/mH8Mp+TLal3bXWCNeT4iJT5Zr/wq3iMWk6RqhuJHF9wQIzmcMN1YEBSDqCbGq/bEWgjfkmIiY+WcL/eqZYZUcofUUV4TWhBnu0kpefDwRELOzGTPa5jjT3z5MbJbY3PhTXhmPMikMMsiHK69D1HVSNQelJMNxjvMRM0ERmcWS9wiIo1sXPNic2VQTa17VDjuI4qOeKZ8KES4SVkmV/YY2BZcgPssb3G1zWSfJo1wa6iiitTMXMf9MX/yGt10kS+vqPlTGkvGo5RPBJCVzASKVbZwQrZM34T7BIax1G1qn4f2gilbISY5hvFJ7Mg8h+IfmW48alPcpoZ0UUVRJS4phGZQ0du8jbMl9ibWKnwZSR6+FKv5GjmHf4Zmw8x94rp7Q3WaPZiDvzrRVQxOBYOZYrBz7yk2WQDa/wALDk3objaGikxdF2geEZMYoRwDlkW/dSWFxlJ91vyn0rKwm9ydyda0HazisT4ZoX0eSwMbaMANSRyO1rgka71j+EYgi8L+8mx+JD7p8+Rr5/2rPVJRTx9z1+hhaDlbP2Gd6rPhiCWjOUncHVWPUjkfEfWp6BXiJ2O6xF9pK+8ht1X2h9Pa+lWeGY2P7RES6gZgTcgWt1vUEkoG5AHU7VXw7fasTHBEbg3dzdlHdruAbX1JtpXV0sHOrGy5M6towbfY3HaTi6Lg5mjcMe7YLk9rUgjTLfxPpSyfhcncwzSggQPG6QLqI0QgEuR78oQ3vsLWF9zoMJwlVUBrNZcoFrIqndUXkLbk3J68qpNhsVAoWDupkUWVZCyOFGwzi4aw0uQD1Jr7Bp5Z8+nwjzinEEm7vDxsr98fbKkMBEtmkvb4hZB+34V32sk/0YoPeldI183cfwBpHw6THyyySRw4WFVJiGZnbUH7xlCAZrsALkj3KhxPBsbisR3cmLUJDZmaKLLkkI9lVJa5YKcxJOgZeukttrGSkkmbpBYAeFe1iZewmLGsfE579GDEfSQUrx/EOLYb7p7ThlNmRQ5sNCSAFdfMg+ZqnNrKEoXwzWQ8LE0ks8ZMTlgqugF2CXF3BFnBOmvJRYjQ1Bx9cQ+FlieHvGZDleEra4N1LJIwK6gbF6tdlOPx4mEBBkZAAyE3ItpoeY08+oFPKaSaE20zPcJ7TPPCrR4aViRuTGqZho2pfMBcH8N/CquNGLllSJ5IowxuyQhmPd217yRrc9gqi/M20MeHxLYXFzYZFzd+e+h+FS2kmbooKk+njWk4fw8Rg6lnY3dzux/gOg5VKvLYbstyXC4RY1CooVRyAt6+fjVfjiXw0w/2TfRSavUt7RSWw0gG7jux5yEIP+KtHghZLmCe8aE80U/MCpq5jSwA6C3yrqmIo8W0QSf1bBz+yLh/9xmqTG8OimXLKiSLvZgGt4i+x8RVl1BBB1B3FKsFhWJZHlkuhsALKMv4DcC500vfcNUsZFJ2fdbfZsTLEPha0yfKS7DyVhXebGp+HDzDwMkJ+REg+oq4uBZfdlk/eysPqL/WpBKy++Lj4lv9V3Hpeiw7i1+PyoPvMHiL/wCz7qQelpAfpUMXaxn93BYz99I4x6l5BanysCLjWknajH5Y+7U2L7/s8/nt86yrVFSg5t4Lpw8SSijH8cx7YvKZo0Fr2QHOAL75rC5IANxSPF4IxhJld1ysFa5zWRjY2zX2NjTDEHKd69xVnidbaMpAHMm2/ltXyUqs5z1S5Pp/CUKajFEgwsn9cf7Cf4V79kbnM/oEH6LUfDsZnhQ6XKi/6H9Knee+i6nwrFtp2IUWypHh1Dkn2iObEsfS+1M+yGJEc+JxEiuVVlizKpbILXZmA1C3UXIBte50uRb4VwXUF/O3WmnYCH7mZ/jxDn5WH+Nep7NpuVXU+Dh66vFxcYmmhmVlDKQykXBBBBB2II3FRcQxYiidz+FSfOw0HqdKScUgkwgaTDBe6JvJGwYqlz7UsYXUAallG+4sb3X8S4PiJWhWfFlhJKPu4B3UeRVLsb3LOdBYk72NfRuTPHUUNoZGVEw0JBlCjvH3WMnVmbkXJJITne5sKacPwCwxhEvbUknVmYm7Mx5sTqTXWDwSRIEjUKo5DrzJJ1JPMnU1PTSJbI55gilmNgBc1U4bhybyuLO/L4V/Cv8AE+JqF27+bL/RRn2vzONl8hufGrWO4pHCLyMB0G7HyA1NK99x24M/2m4Q0LjG4VfvU1lQbSx29q45uAN9yB1ApjD2hGIRfstnZgDc+7Hf4yPxflFFpsTuDDEeX9Kw6fkH1qnwfALgcR3CaQT3eMfBIB7a36Eai/S3Kp52wVxvksYrgOVRKl3xKNnznd9LNH4KykgDkbHlTfB4tZY1dDdWFx18j0IOhHhU9ZzGYg4LEByP9Fmb7w8oZTazeCOdCeTWPOq/KTk0dJ8S/fYpYxqkP3j9M5H3a+Y1b5Va4rxLuo8wGZj7KKPxMdh/GvODcP7qP2jeRjnkbqx39Bt6U3u7CWLl+iiiqEFUOI3QrMNl0kHVDufNT7Xlm61frwikwBTcV7SOaaXDukUaKYnNkdmKrH0jNlJNzouwtpuBe0jYrmsB8mkX65T+lFx2LGIiIuyEKdzf3Tb4unmNfPasJxbi/eOzH2W+E725W6jxFO+P8alUGJ4ggIuHEgYHXUAWDDzI5GkHC8LBiJ1WeVUYi8aE5XfUi6ZhZhobgX8RXi9c5V6ioQ43Z6nRwVOLrTwKXVn5b014fwWVtvK5/hWlXgCFytsjgX091l+JRe410I5HwIJZJwsqNCNK5P8A51ZOzWx0VfaacbQXzMV2U7PK2HUuToziw8HIrSRYGNBZVFKuCRPh8Kkkxvh3GYsBZoc5Ju/xR6g5hqt9QRqGP/xfg4ormVWZUBZVuzbXOnL1tW/4FuW9kcFStUly2i/hoLuAbjTN6XtUPYhbYTp97J/7jUmxn/iGgdGjikYagiwLMDYjLYn4fraq3Zri2Jbv44ozpOx922XOb2LMbfSu+hCnR2juYyTcdz6ARWe4fhSmLZWI7qGM91fkszA5f3e7ZR+W1eDg+Lf+cxHdjogzH5mw+lIMVwGOMy4hzJMseJVZAxzFowqo5sLaq759OSWrqcm+DOKNhi+0eGitnmjBJsBmBJ9Bc0o4x25gUZI3JkfRfZawvz1Hy8aBKgVmwkMcaKNZigH/AKY3c35nSpOzPAAD9pmvJM+oZ9Sq8svT/CjVJuyGopbsmwGHmZAqgwRge81jK/U22S/jc0wwXBYojmC3c7uxLOfU/wAKvUh4l2icyGDBoJpxo5JtDDf+uYa3/It2PhvV2SIu2P6Q9rZVWJJAwzRTI41F/eykfI/SoR2QMwvjZ5Jyd0UmGEeARCCbdWY1T4x2UwkMSJBhoUeSVFBCjNocxObfYH50pN2ZUUrmtjmVr2INt7EG3nUPEO77p+9y93lObNqCOYI51TxnCMMqFmjjjA1zKAjDxDLYg36VR4Twx5QrTs7RKxaJJLFiN1aQge1YbX9b7ltvBKSycdl+BlT3jlu7Un7PG5uYkPU8yeV9hpWmooqkrCbuFFFFMQUUUUAcTQh1KsAQRYg8xVFMSYSElPsnRJCfkjn4uh/F57saXcZhMqGEAHvBZri4CH3tOZtoKmTsrlRV3YzcpXFYl5ZTbDxHLfk5GyjrzJ8DV/iPG8LJGYnj7xCLZSFA9Lm4I5EC45VKvCFwsKxhDLhl3UjO6H4hzcdRuOVxpTPh8MBUNCI8p2KgfrXLSouF+73frsb1quu1sLZeu5hG4vjRFFFAn2iaGS3eEHMEYNkEouN1CqWJsbZt9a94li+JzYYtmWIORGFGVWzM+QqLBmBBvzFaTOI+MW27/B382gl0/wB2U/Ko8c3/AMxhQX7v+ccW9kS5WWK55FhfTqorVxfczT8hfB/4Zho1SfESOAoFhe2gtoWLfoK64D2Sw0M8uGkTvCqiSIuSbxP7JW17XVgRe2zLW2FIuMjJjMHLyZpIG8pEzr/vxD51XhxW9iVJvYbYbBJGoWNFQDkoApXw4ZMdiV/rFSQegyN9bU7pHx1u6mgxGyqTHIeQR9ifAMB86qW24o77DXGYxYkLubKP8gAcyelZvgnDTO0zThggnYrC2gBYK13t72jCwO2tMOHocS4nf+bU/cqf/dbxPLoKuQHLPKPiVH+hQ/RF+dL81nwPGxnuB4R2UYVwe7w0rLmOudFc9yP7Fh6E9K14FZzg+MZMQqObriYmlXbSRG9tfVJEI/YatFLIFBJIAAuSeQG5NEFtcJ5sJOO8QdpEwuHNpZBmd/6qK9mf9sn2VHW55Ux4XwqPDxLHEuVV9SSdSzE6lidSTSzsphfYkxL37zEv3mu6x7Qp4AIAbdWNWsV2nw8ZsZAzfBGDK/8AZQEj1pprLBrhDWshi+0CPjSb3iwq2OXUvPJpkX9hRqeRaueK8TxGOXucEpjRjaWd7qVXmIwNSx28PC9wz7M9jocEgCe0+5dgL3O5AGgpNuWBpKOQg4fJiWWTEjKg1SHl4GTqfCnoFe0VaViG7hRRRTEFFFFABRRRQAVyEA9a6ooALUtxPBhmLxMYpDuVsVb9tDo3nofGmVFJq407GL4y08WKhxUsPeLBDMt4btnaTu8l1tdB7LAnUC96bcGwIfDHNIskkpzvIuwcm6hegT2QAdbLT6qk/ConbMVAb4lurf2lINTpHquSYHE95GG56gjowJDD0YEelKe175Yon+HFwH5zKn961TwcCMd+6nlXMxYhssgudzqL/WlnanhONmw+SN4GYSRuMyul+7kV9Tdre70od7YGrXyNJu0kK4gwe2XGXMQjFEL+4sjgWVm5A9R1FVu0kf2grhAbCT2pCPwxqf1LWt5VljgcbGrRS9wZcdjDIUVnJRFVC/t5dVCxKu2mYVouDvMks8k+HkzyP7JUoyhFFlAOYW+QvUt32GlbcvcFxmU/ZpP52JRbSwePZXX5WI5HzrriTFMRh5PwsWhf98Axk/vpl/fqtxPDzTlDHF3UkZukjstx8S5UzXVhoQSOXSpMbhMRNE0biFcw94NISCNVZRlGoIBGvKnfawubi/tHA0CQzAgph5w4NvaCvmiZD+W0vvcgNjarePikxLPh3sseQNIVubhibRkki4YK19NtD71TYjgss8JixEwKsuV+7jC5gfFi1j5WqZOz8VyWzSEkE52LXsLC4228KVnwO6IpJ4gct2nf4R7Q9QLIo869i4Yziz5Yo/6uLS/7bC1/IU0ihVRZQAOgAA+Qruq09ydXY4hhVVCqAANABoBXdFFWSFFFFABRRRQAUUUUAFFFFABRRRQAUUUUAFFFeGgD29LeN8fiwkfeStb4VGrMeijn+g51jv5M46srEYiB1J2OUAdLDurj6+tXuEdkcQH76cwviL3zyd5Nb9lR3YW3Lf0rNyfCL0rljLs5gZJJWxmIGWR1yRRn+iivex/OxsT5DyGjpLJw3GMf9bRR+TDj9WkauBwHEH3sfP6JAv8A/OmtuBPfke0UhPZub/7/ABPyh/5der2dlH/12J//AE/8und9gsu49ovSP+Q8Tyx8vrFhz/cFQv2axDaPj5yPyrFH9VW9F32Cy7k3avtZHgYlZgXd2ypGpALHmddlHXy61LwjjTySywyxiOWMIxCv3ilXzZSGyg3upBBFR8M7IYeFg4VpJB/SSMXa/XXQH0prDg0RnZVAZyCxA1YgWFzzsNB0pLVfcHbgmoooqyQooooAKKKKACiiigApe+LcORoADa1r6Wvc+gJ9T0phXOQXvYXrOpFytZ2Li0soXpi3Mlr6Zj02uRapY5mzG+awtyF9b79BpVruF3yj5Cuio6b1lGlNZkU5x4QtwuLcne+nILvbTp+teRY5yDc/hLDTxGn1piIVvewv1sL0d0Og2tty6eVJUZ2/MV4kexQhxrEG5F8vMc77aEfEo2ro4tsp1105C9rnoTpp8qsPKinWwPl4X/h+nhXDzRgWIFt/d02v0sdKizSs5/Ud0/0nWGlJzEm4tcDS+56DbSucXOwVcuhP00JrsTxg2FgTqdP1/wA9a8bHJexPO2x8v4Vo2tNnLf4kWd76SpJi3CKb2uTyHgBXf2l7Lrvc3tyuLbDpVlZIyQBl3NtBvex8tfnUhgW3urYeA9ahU5PdS+pTklmJVSdmA3vlubZQNyOYJ5VyMU5IAIOgvYX2y5iNdd7VKk0bWAAOmgyn6aV2JEIPs6AWPsnbTTbyos2vz/UL2/SVJcewtqNRfYHkvl18d/l7JjmDWuLZunLXx2218asCWM3NtvynrbpUgnXoRa2hUje9raeBpaW/1juv+pNRXCSA9fUEfrXk04UXY2+ddepJXuYWd7ElFQfbUsDffwPL0qSKUMLjb1H60KcXsmDi1lHdFFFUIKKKKACiiigAooooAKKKgxDm6gc79By8j+lTKWlXGlcnopZPinAWx5t0Oxt8I/zagYxzlAOpXwv+LXzGXy1rD8TG9rM18F2uWcRhCzXBtoOvK/jpvXEvD8xvcXt+gtvuf+1QnFvnGuljy6Ejr5c64kxrgrY39kE6eFzesZTpbtp+v38zRRnwy02CN7g8wd2GwtyNctw25vfnty3J+etWw5003G/ype+MYMRmsM/Qbag+nu/OrqRpRyiIubwTDAHNe4OoOx01vb5dat92Lk9f4UuTFMZLX0zHpte1q7WZ7i5I15gdGNvdHwjbrRCpTWEOUZPLOouHFTuCLcwddLa67V0vDwL2y6jW68/C3Llby9a8GMc7nl0F9j9flRFjHN7m3sX5ctL/AD/Ss4zo2Vk/X7lONTuTrw6wYA3v1ufxXHPbw87WvXQwW+2pU6Aj3STrqb71VXFvZrsdFG4A1uATXP257N7XLTQeHh50eJRXD9X8w01HyX0wa+1dV1N9B4AD+PzrjEYAEALYa3+n/aoPtTWbXW/K3VtBpqbAVJBMTGSWII1/Dfbnpp/2rTVTktNibTW9zz+TTlAzbE/W1vLap48GLWIF+Vr3Hkd6glldcozAlr7252AHLa99uXSuJMW9hrbfW2umXcajmb1N6UP0jtOXIxRbC2vrrXtLXxT3AvbS+1vxMOh5CuxOzAWaxyKd1A1B2up6Vsq8cJGfhsv0VxE11Bve4GvpXdbp33MgooopgFU1x/3gUoQCSATbW3hvbxq5SzuXMqsVClTq4OjLrpasK0pK2nv69bfE1ppO9y1PjApbQnKoJt1JsB6615BjM2bOuQpqbkHQje/leuImbu2dVuzm4G2my3/dAqvHgXdGVrqxYMzGzZvCwOgGmlYyqVLrTvl2ttzbfvj6+RajGzv6/YtYHErIpIWwDWF7eB9N6lxD5VuEzHYAePXoKqYXh1w4lswL3HLla+h+nhUj4Uop7sZrnVWYn2drKSdKcXU0Xkv9/KwpKGrZ+vid4bEKyElQuW4I0Nrb6jcVFNj8qhu7NsuYnQZR0udzblUUMDBMhGUO+i3vlQasL+NrfvVJxGJ29nIGW3sm+Uq2upqHOp4d1n4c/L7c8cVpjq8vjwdTcTyk2UlVALHQWvtpz0q4FB5DWlcuEkAdQA3eKoLXAsQLMSPrV3FIQgAubEbXva2taU5z95yX0839rdyZRjtp9emTmMdB8q9KjpVHAo+U8jf8QJ+Wo50Y6N7LrfXkp8LX38fnV+J7mrSTo961y73Y6D5UBB0FKWhbJs3O+4P4OQ06n0+fv2dio0OiNve/vabjf1/65+P/AIl+F/kNcg6UBB0FL+4bTcZAD+twLDn/AAFXIS2VL9Bmvvt+t62hPVlGco25JAgGwFelBa1haleJiYu1g3yP00oljfvNjbMOR521+RNZOva60+Rfh+Y0tXmQbWFvKsUmCnGKQsslu9zG6sbhpZSpJjbILB720tfUNoBTwHD8Qs8Z7twNb6S81axJvoRZR/jeu/w13OxdDGz/AORYv/PmfQSg6CgxjoPlWG7PQYgYmPOsoALAswl5JIQT+HUt6+ep2UyvlOoOmygg/PNWVRaOLnP1HT+DNR1XLNFL8ApB1DbW1v8AlHTwNXwainPWr4OeUdLPaKKK0ICiiigAooooAKKKKACiiigAooooAKKKKACiiigApZxLjYhbKVuct/eA5Mbc9bqB60zrPdox7a2OtgCL62Y2bTIdLc76dK4utqTpUtUHZnR08IznaSL0fHkZo1FruSNxdfhuPHT511LxgXsscj2fKxCtYW3NwNbdKoYU/fQjNmAucpvmX7sg39lfZJAtoN6qME7yXN3d+9b3lkJ36qbVwvq6qjlZtwuE/M6fAhfDx92P4+IZ1YojEqbFSMpvofxW5G9Ry8SdVLGBwACT7Uew3/FSvC/6ticnxaZMw/AuwOoqZjhbauTptnl1+tafiZyinqSdu6Sy1zF3wR4UYvF9+z7LzRen40iGPNpnGY7+yLXubDXXSj+VT3ioYmBY6aodPisDe1LOIMzrFlU3aEjuxcsqm2Zr89Fy2Nr3qbCwA4k5ZXOWMX9oXBDn2G028KPxNWU9Ke11bHKu8/1a+/YfgwUbvsx7UGOxXdxl7XtbTzIH8agfg6kk5pNTfSRxv61BjsEscL2LNmyizOW/ELWuG1ueldlSpVjCTsls97347WOeEYOSV+3H9kadowQ5ye6t/e39oL08b01hmDqGXY+BH0NZDDoPZBJCubEqLkixcAex1y1p+EzF4UZjckan1NcnQdVUqy0zfHl65XH979TRjBXiufX8FyiiivWOEKKKKACiiigAooooAKKKKACiiigAooooAKKKKACvAKKKAACvaKKACvAKKKAPaKKKAPLUAUUU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49509" name="AutoShape 4" descr="data:image/jpeg;base64,/9j/4AAQSkZJRgABAQAAAQABAAD/2wCEAAkGBhQSERQUEhQWFRUWGBkUFxgVGBkVGBscHxcYGB8cGBoeGyYfHRojGhccIS8gIycpLC4sFR8yNTAqNiYrLCkBCQoKDgwOGg8PGiwkHyUrLSksLSwpKSwsKSwvLTQpNCwsLCwpLCw1LCwsKSwsLSw0Ki0sLC0sKSksLCwsLCwsLP/AABEIAKAAoAMBIgACEQEDEQH/xAAbAAACAwEBAQAAAAAAAAAAAAAABgMEBQcCAf/EAEQQAAIBAwIDBQMIBgkEAwAAAAECAwAEERIhBTFBBhNRYXEigZEHFCMyQqGxwVJigtHh8BUWM1RykpOi8UNTg7IlNET/xAAaAQABBQEAAAAAAAAAAAAAAAACAAEDBAUG/8QALREAAgIBBAAEAwkBAAAAAAAAAQIAEQMEEiExE0FRYSJxkQUygbHB0eHw8aH/2gAMAwEAAhEDEQA/AO4aq+0k3Ngt1xWeOQyBUt4j9HI8e+o89JGdm617suHG14lFEk07xvDK5SWRpACGUDGfU1HvPp7Q9vv7xyLUFq57224pKJl74aLdHHdQqwMlzICCucfViDY5/AkjFLikkMyIOJQ3ZuEyrPDE4Qe0W0qRlWABxnHTnQnLRqEMfRnT819pR7DXEKxOIYrmOEASCS5PssMc0y2wxvsAOta47XWZ/wD0w/51/fRhhVmAVINTXpW7T9t47SSNcg/SBZgVYMEKn2kyAGw2M4J2zW3a8bglbTHNE7eCurH4A5pI7ZcabvmVJ7uEAiPR817yJ2/VY8yffyocjUtgwkW2ozRl+Uy3F0UDqYVjyXUM7M5IwqBQcgLnPr5b3O2HABd24li2mRe8ibGCRjVpOd8EdDyPvpD7NXcsGhDPdRsvtmGOzLnGrqxGSp8cY38q65Z3QkRXAYBhkB1KMPIqdwaBD4gIaGw8NgVnKLC67yNX8efr1qxVHhePpdP1e+k0+GNW2PKr1YDimInY4WL4wx9IUUUUMlhRRRSihRRRSihRRRSil/iK2n9IXbXkrxbxJGVeSPOI8tunPmuxr32eisxxOL5k/eDuJTIxZ3JOUAyW3p+u7GOVdMqK6+DgMPgaisOEQwf2MSR556FC59SBXR+Hz5TiPE48/wBIpdpuyAZon9uaWS6i1yEZKRhidKgDCINh95pi7Rcait4j3zFA4ZA2liucdSBtz61r4rxLCGBVgCDzBGQfUGj2VdQN11cXOwK6+GW4cZBjKEHkRll+GKsf1Fsf7rF8P41tQQKihUUKo2AUAAegHKpKQUUAYxY2SJl8O7MW0D64YERsEalG+D/xSV2ttJDdC3j+d3Hsi5ws6LoIcgEBozjBxjfrXSaXu0PZOG4kE0kksTKmgtHJ3fs5z7R8jQulihCRqNmJJ4c6zI9zFfoZnjgMhuYxnJwAdCg6RuceVNvazjItLZYISzTyL3UQJLPjGnWxO+3ievvpWuYLcyqlj85vJo2DgtK7QowOzMTsd/DA86jku47aVnuJDcXj8wmHK/qqBso6fkKqtk2A1LS495Fy9w/s4scSpqOQN8YxnrjyzUzcG8G+I/dWRJxm7k+okcK/r+2/7vuqPVef3of6a4rOKA9zVXUsooGaUvCnHIA+lVWUjY7HzqBOJXse5MU48MaG9x/5rS4fx+G4PdyKY5f0JNj+yetAcXpLCa09MJToq/dcLK7puPDr/GqFREVL6OrixCiiimhwooopRS9adub2LaWOOceKnu2/d91aUfyoR/8AUtrhfHAVh+Ipfoq4utyCZT/ZWFuuI0J8qFn171fWM/lU6/KTYn/rEeqP+6lCvVvZ62AAHmcDYVKNe/pIG+yEAvdGuT5S7EcpGbyVHP5VFF8pduzqCkyIx0966aUB6ZOc1BBbKgwoAx4AD41rQ9nVmjInXKsMaeXv8j4VPj1GXIaAmdk0+LGLJkXa7jU0Rto7YoJLiTQGcagBjOce8eNZHFuAxxx99xW8kmUHIjHsIT4Kg3Y/CrfCexEkVzG8k5lhgDdwrfXXVtgnlgDl7uVZXbG2S/vFhQbQD6aYZyM790vTPUnp7t53NAs30kCCyFX6yG17+6TTCvzGz6JGMSyDxJ6A+P41Oey6RD6BQB1HU/tHn6Vt21ssaKiDCqAoHgBXye6VPrHH4/Cs53Ldy+qBeosvEV5gj1GK80wDi8R6n3g1Dazxu7s2noFDY5Drv40EOYtQXdikgww3G4I2YHxB6VbuCC7aeWTio6UUotaT/Zu5s+eGH5VC7XKbtpmHXSND/DkTWpXpEJOAMnwFI89wldkNqZStLxZBlT5EHYg+BHQ1PVfifCJUPfxo2pRmQYwHUc/2gKlgmDqGU5BGRUDrt6mvp8/iij3PdFFFRyzCiiilFCtzhtroTJ5tufyFZVjDqcDpzPoKZbS31uF8efpUuNSTxKOsy7RX4mX+D8P1e23IfVHj51uYryiAAAchsK+mt/FjGNaE5XLkORrMwe2faH5pb5TeWQ93EP1j1Pko3+FItjb90oAJLblmzuzHcsT4k1B2o7SCXiZzlkiPcR45BicM3rq2/Z8qu1n6nJuavKXtOm1b85N89f8ATb41EzZ57+tfK8TzqilmOABkmq0sT3RWNwriTyTuHBVdAZVO2BkEH3g5q1xniYhTPNjso/EnyFPXNRrl+ivMUoZQw5EAj3jNeqaPCp7KcI4Y8h4elQUUoox23EUc4BwfA/lSlNafN7iSEbI300XkCfaUejfjVsGs7j05BilZiSj6Tk/ZbY/kaYixUkwvscNLlFFFVZvQoooAzsKUU0+DJ9Y+g/Om3gMGAz+Ow9B/H8KWY2EI0AamzlieWfACtjhXaFQNLAL4eFammxbGBaYWuV8qkoOP0mxe8VSL6x3qa2ulkXKmkW9uC7sxPMn4Vq9lZiJCv2cfz/PlV5cttUqZdAEw775EWu3MCHiEESKqhVM76QF1Mx5tjmfZG58TXmvnaKQHi1wT9mKNRn0X99UeN3vdQsw+sfZHqf3DNZ2bnIYsPCCRJxwPOIkGRuC3oOn76v8ACOGfProq29vAQX8HfovoOvp51lcftDZfNDpwfmpH/kJJbPmNYroXY7hHze0jQ/XYd4/+Jt9/QYHuokx/FGd/hiv2nt+74mG5CaEY8Mrtge5RX3shwpbu4lnkGYo8wxg8iSCGb3A/7vKtD5TOHM0Ec0YOuF+gydL7f+wFMHZ3hItraKIc1UFvNjux+P4Uez47ke/4KnP+FoYjJbv9aBynqucqfhV5mwCTyG9WO3lj3M8d2o9hsQzY/wBrfl+yPGsm+Vp3jtofry/WI+ynVj5Y/neoGSmqTq9rcmseIJMupDy2IOxHqKs1B2r4ELGWKeEEQkLFIPAgYDH1Az6g+NTA55UzrtNR1bcLn2sXtHY94YMHBL93nnjVjf7q2qw+J3zfOYYsDAkiceJOqhXuEZsFMbHcjY+7aipr0Ykf1NQ1TnRKbAMKktpdLqx6EH76jopwaNxEWKmteL7ZPQnIPQg+FQ1Y4O/sEHBweR36VvTdm1YArtkA7bfwrWxN4osTLfOuE7HizTb2d4aUXUwwTvVLhvZ8iX2+Q3G340zAVaxY65Mztdqgw2J+MSu1/wAnYu5mmWQqxjI04zqcfVJOeXQ+gpGtW+dT2UR6v9Ip6FTgg/5T8a7ca5hPwZbfj0Wk7Sh5sYxgsr5A8sgn31HnxiwwlPDkNFT6Rp4xwu3vR3TsC0Tqx0ka0OxwR0DDbfxrXrD4/wBm0mYSq5gnXZZkwD/hYfaHkau8HNxoIuRHrBwGjJw4/S0keyfKgjy/RRRTxpXvrFJo2jkGpHGCP3eY5j0pb4Rwi34WryTzqWf2Q77NoHJVHMnxx5eFNlLkfALW3k765kEkrt7Mlww23yFQHYY8qYjzj35S7b3MV/A4KSd03s/SIU1DmGTPTwPiKVbHsDcFjFLMUgjJCNH/AGkg5j/CBy/DxroFBpioPccMR1OZtYta3L2zOXXSJYmbmVJwQfMEVY4DDqu536IiRe85f8B99QdpuNxSXbTIwaOCLu9Q5M5YnSp6+oph4JwloLSPvBiWZmnk8i2ML7lwPjVdl+8RLSN90HzmTf8A9o/rUFSXTZdj5mo6zz3OkThRCiiimhS/weTDEeI/D/mn7hsmqJT5Y+G1c1hl0sGHQ5p77P3QKlf2h6GtDQvT1MP7VxcbhNmsu/40Iri2hOMzmQemldX47UdoO0UVnF3kxOCdKgDJZvAdPjtSpxHh9xMh4gyBJYikkEWsYWNSWfUw9nVICfTC71qu1cCYKrfJj8KSPlHtTE1vfIDqgcK+P+237icft0y8A7QxXcQkhJI6gjBU+B8/SvV1xO2JMUkkRLAqUZ1yRyIK5pMAyxISjXEjjca30KqZGCag6suGzsRuD5H3Gm7hr/RqMk6QFydycADJPiaVuKdkZrMl7Md9BzMBPtp490eo8jv61qdmeOwyqQr6XBAMb+xIMDqp3+FViKPM0sj4nTcvc2bm7SMAuwUMwQZ6sxwB6k17MyhguRqIJC5GSBzIHPAqnxvg63MLROSucEMuzKwOQw8wao8B7PvFI81xL38xHdq+MBYx0A6Enc0MrTdpW7YcJhudAk1ZjzgqcbHGV5cthvTTSN2i7QQwk6nDNv7KkE8+vQe+n4rmT6dVLW01j2iESlpDhFH4cgPPoKQ72/7/ALye5lkVJGJSIOcaBsBp/Pl8av2PALriqGVWijiVsKrEtkjmSAD9+Oewpq4B8mEMREly3ziTnhhiMfs9fft5U2x8nXUfLlxK3wzD7EdmGupEuJY9FvGcwx42c/pHxA8ep8s04do7jDf4V+8/yK38ADwA+6kXtDe6if1jn3dP58qDUgYsW0ecWiBz5rMxaKKKyJ1MKKKKUUK2ez/EtDAeG48x1FY1fVbByOdErFTYkWXEMqFTOmyRJNHhlDow3DDII8xXP+JcHeK4ThqMfml0wkG5yiqS0kan9EkL6ZrX4J2vhT2JpUQ/rMBg+PoatXnFLGS4gnN3EGh16QJEwdYAOeu2K3VyLlQN5zksmJsDlTKnba5jgjtrbWbeCRyrmP2cIq50gjkGYgE+GazJf6Ljj0Rxwysw0qkYEsjnkMHc58yRW12mS0v4QguoQ6sHjbWjYYeK6twRsRWbZdg5XyHu0CnZvmsMcTMOoLjcA+FQZ8LZHtevnGRgq8zF7J/PJ4CsV/3ckJMYhYK+wPNjucZyAcEbVLf9nuI3G1zFaynkJD7Lj0ZMN7iDTdJ8ntn3aosZQp9WRGKyDPXWNz76h/qMeRvrzTyx3ig/5tOam8J6qLxVu/0iRdWF3ZzQW6Xrl5AWIGoqgHL6xOc4PQcq1P8A5L++J/pjP/rWdwvhif0hcPFnu4T3almLlnxpJLHcnZj8KZ6t6bTK6W3r6yjqtU6PtX09BMCTgNxL/wDYvZGXqFyo9+4H3VncHt4ba1uL3QCSxgtFf2t8EFyDseu/TSfGmHj82i2mYcwh+/b86j4j2SuJbThwtghESa2DEKA7BGDEdev8mg1GJEICD39faSaXM+QEufb095F2a4e1tardWU3fNjNxF9hwNyqjmsiDkevwrovCuJpcQpLGco6hh+4+YO3urn/Y+2aC+kiEgm1RlrkxriJJNXshTy1YyD68tqu/J/xqNIrqMMCI53MYz9hjtj9XINV8bhOD1LToX67jRx/iAjQjPPn6fx5UgzzF2LHrVzi3EzK5Ods/H+HhVCsnUZvFe/KdJodL4Cc9mFFFFV5fhRRRSihVK6uXZxDANUrfBR+kx6V6v7srpRADI50oCcDPifIUz9n+CLbocHXI+8knMsfL9UdBVrT4PENnqZmu1fhDYvf5SLg3ZqOCLEgWVyS7u6g743wSMhRiqsvHeGgkEwH0jBHxC4rc4jY97E8epk1jSSvMDrzHXlSzF2OnjAWOWFlHLvIfaHvGc1pkEcKJgAg8sZoWttw+5/s0t3PgFAb4bGvsnYm1JyiNGfGJ2T86r8G7LSx3AnmeNiqlQEjK4z15Dfn8al7U8TcaLaHaabYn9BORb8cehpcVbCLm6UzK7OcUlj4hCqzzSWzyyQoJHLasLgn01Hb0rrLHbbc1zBbBY7rhqIMKkpUf5M/EneuoVLhujIs1WJyS1lmsUK3NrKuuRmLppdSzHYDB59AM5OKsf1xgzgiUHwMbZ+FM/wApJxaxtq06biBix2C+3zPpUXD7uOfiuuKRZFjtiCVOoAtLsMjrgZo1z5MZCA8fKRNp8eQF2HPz/wBixxDj8csEqIkzZjYbQvgbcycbAeNbc11JcW/DY0maFLhDG5QKWLLFsMn7J0sDjxFOV9eRqpEjgAgg5O++3KkLsnZ/OuHmAS91LaTkpIBkrgkg4JGxBYc6HJkLtRPNeUkxYhjSwDV+f+T3D2avIrX5u8tvbW6atc0ZOtxk884Ck9TnPSlu3tVijspY1KLcRtFJnO8itnVk8ww5f4a2Lu5sYXBmml4ncDkpOqMH0+oP91QcT4hPeFO/0xxowdIo+YI2BZz5HkMCqWc4wpB/eaOkTK2QMo8/kJ6ooorJnTwooopRQAzsOZ2r1oOSMcuflvjf37V9hbDKTyBB+BBrS/pUe0dRBOrfHTvFdRy8AfjRqoPZkWR2U/CLi/3Km8hV1DApIulgCMgZ5Gtduylu24i0890LJyGTyPhU13xBFkhYvkO0ihdGcs7tpYn7OnHrt51rC4A5bkeXMlsn7gB7608CjZU5zVsxyk1UXW7Kx/ZknX0lb868/wBVl/79x/qmmprqPoNs6eX2Tuffk/cK+NdoSNtj9bbwwFx8N/Wp9glXe0Wl7MR9Xnb1mf8AIiq3Zy0RZrrGdSyaAWJYhcZABO/P8BTW9wpYEDbqMfpZ1Y9OlU7e6jW4nCKysyK7uy4QEDQoBPM6ck+ZNNtEfcTxMbtDq7y1KZ1CViMcx9GT+Aq7F2guN8SMcDJ5HAqxxTikbNF3ZwELZOk5AMTpt5aiD9+3WA8RUBirfZwi6QNGyjGfUefjzqlmYbrVvpNfSYyEp8f1H8SKfjszghpMqdiCFIPqCKqQ3BQER4QHmEATPrpAzVsXKd4zZxqBAOn6pwvtY8zq5eNS/PE2yxxklhoA1nUDq8Byx4/E1X5Pbf8Af5l7aq1WMfT+JReB9QUg6jyHU74/GsefggZnPeOquQXRThSR4/x8TTVDxNfYLMTgLldPJg+osD6Z+NfIbtCVHP6gVdIGghSCcnY5O/PenCgH4WguSwp0uvn/AH+9zDs7BY1PdqABzPXnjc+tS5rXmuQjLkgnC6zpyNlbmAeeWHn7Oa+i+iy25Oc5BGx+j0jGwJ9r9LwzuaY4wTy0MZSB8K8e3+THzUkduzDKqSB1Hpn8N60RxBCdzgAgp7I2+jK9Bn62PPrRJdRks6thsALlWwDoCsw/WPLJ9aYIvrCOV+tv5mZ6WzHGFPtZK+eOeK+TQshwwIPgfOrC3KsIQ+SFJ1dfZyCAPcMVWllLEseZOTQEKBxJFLk8/wB5/af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pic>
        <p:nvPicPr>
          <p:cNvPr id="149510" name="Picture 6" descr="http://pic.pimg.tw/sana217/12048883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6562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xmlns="" id="{D0DA300D-89E7-4837-8A79-D5769FE69F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000" b="0" dirty="0">
                <a:solidFill>
                  <a:srgbClr val="0000FF"/>
                </a:solidFill>
                <a:effectLst/>
                <a:ea typeface="新細明體" pitchFamily="18" charset="-120"/>
              </a:rPr>
              <a:t>日行一善</a:t>
            </a:r>
          </a:p>
        </p:txBody>
      </p:sp>
      <p:sp>
        <p:nvSpPr>
          <p:cNvPr id="151555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/>
            <a:r>
              <a:rPr lang="zh-TW" altLang="en-US" sz="5400" smtClean="0">
                <a:solidFill>
                  <a:srgbClr val="00823B"/>
                </a:solidFill>
                <a:latin typeface="新細明體" pitchFamily="18" charset="-120"/>
              </a:rPr>
              <a:t>說好話 行方便　</a:t>
            </a:r>
            <a:endParaRPr lang="en-US" altLang="zh-TW" sz="54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 algn="ctr"/>
            <a:r>
              <a:rPr lang="zh-TW" altLang="en-US" sz="5400" smtClean="0">
                <a:solidFill>
                  <a:srgbClr val="00823B"/>
                </a:solidFill>
                <a:latin typeface="新細明體" pitchFamily="18" charset="-120"/>
              </a:rPr>
              <a:t>停一停、想一想</a:t>
            </a:r>
            <a:endParaRPr lang="en-US" altLang="zh-TW" sz="54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 algn="ctr"/>
            <a:r>
              <a:rPr lang="en-US" altLang="zh-TW" sz="5400" smtClean="0">
                <a:solidFill>
                  <a:srgbClr val="00823B"/>
                </a:solidFill>
                <a:latin typeface="新細明體" pitchFamily="18" charset="-120"/>
              </a:rPr>
              <a:t>	</a:t>
            </a:r>
            <a:r>
              <a:rPr lang="zh-TW" altLang="en-US" sz="5400" smtClean="0">
                <a:solidFill>
                  <a:srgbClr val="00823B"/>
                </a:solidFill>
                <a:latin typeface="新細明體" pitchFamily="18" charset="-120"/>
              </a:rPr>
              <a:t>做多一點點</a:t>
            </a:r>
          </a:p>
        </p:txBody>
      </p:sp>
      <p:sp>
        <p:nvSpPr>
          <p:cNvPr id="151556" name="AutoShape 2" descr="data:image/jpeg;base64,/9j/4AAQSkZJRgABAQAAAQABAAD/2wCEAAkGBhQSEBQUEhQVFRQWFBwYGBgYGBcYGBkaGBcYGhcZFhocHCYgGhkjGhYXHy8gJCcpLCwsGB4xNTAqNSYrLCoBCQoKDgwOGg8PGi8kHyQvLCwsLSwsLCw0NCwsLCwpLCosLCwsLCwsLCwsLCwsLCwsLCwsLCwsLCwsLCwsLCwsLP/AABEIAPMA0AMBIgACEQEDEQH/xAAbAAACAwEBAQAAAAAAAAAAAAAABQMEBgIBB//EAEwQAAIBAgQDBQUFAwgIBAcAAAECAwARBBIhMQVBUQYTYXGBIjJSkaEUI0JisXKCwRUzQ1OSwtHwJDRjorLT4fEHc5OzFiVEVIOjw//EABoBAAMBAQEBAAAAAAAAAAAAAAABAgMEBQb/xAAzEQACAQMDAgMGBgIDAQAAAAAAAQIDETESIUEEURNh8AUicZGhwRQyQoGx4WLRI1LxFf/aAAwDAQACEQMRAD8A+40UUUAFFFFABRRRQAUUXpXxTtNhsPfvpkUj8N7t/ZGtJu2QSuNKKRx9o3kAaLCTspFwzd3GCDto7X+lU07XytM0S4KVnQDPZ4yqk2IBa9s1je170taK0s1FFI149PzwUwHg8R+mapE7Txj+dWWDxlRlX+2Lr9aNSDSxxRXKOCAQQQRcEbEeFdVRIUUUUAFKMd2hVCVUZyN7aAevOou0mPK5Y1JBa5YjfKNLepP0NZ8LXie0PaMqUvDp55Z3UOnUlqkP4u1A/EhHkb/ramWE4nHJ7rC/Q6H5Gsca4BtrXBS9rVov3918jeXSQljY39FZ7hXaDZZD6/41oAa+h6fqYdRHVA86pTlTdpHtFFFdJmFFFFABRRRQAUUVBPi1UhbjM18ovvYXJ8AOZ/xFAEk0yqpZiFUakk2A8zS0cUkl/wBXj9n+tkuq/uL7z+fsjxqZOHq5DyESEar8C9Ci7X/MbnxG1W551RSzGygXJNTuMT4/AqqF8TLLINgikoGJPsqqJYsSdLEmvOG9nlzCSVEUjVIlAyR+Jt78nVjty6m7g4Gdu9kFj/RofwKeZ/O3PoNOpNrF4gRozHWw26nkB4k2HrSssju8FLHzM79zEcpteRx+BTsF/wBo3LoNel7mEwaxIEQWUcvqSTzJOpJ3rnAYTIljqxOZz1Y7ny5DoABVmqS5EFVcbjoox968aA6e2yqD4anWveIYvu4y1rnQAdWYhVHqSKqYHgEauZZAJJ23kYXI/LHf3EHID1uaG+ECE+IxYgdWwbxyRs1nw4dbXa9jDr7DFtLe6SRtvWi4bxJJ4w8ZuLkEbFSN1Ybqw5g1V7RYZHhyuoYGSIWOu8qCkjcLbAYr7Qjs2GlIWZWJbuzsklzqVBspJ1AOt7aRvF+RWzRr6KKK0IMn2rJWdGtoY7eoa9vqKyHA+PzzYmaOWAxoh9ltdd+osTYA6X0IrU9qeH4jE4yKOG6pGmZnYHJdzqPzGyjQdeVL8RhpIWySDXkeTDqDXy3tCk41J1NN0+ezPc6fS6cVdXtj5/8ApMa5Jrzvdq8dq8c0SODpWi7OcZzfdMdQPZ8ulZkmuY5jHIrruDeurpOodCopL9/gOrQVWOl54PpNFQYLFCSNXXZhf/EehqevtotSV0fPtWdmFFFFMQUUVT4pxEQx5jqSQqKN3djZVHiT8hc8qAOcdjypEcYDSsLgH3VG2dyNlvy3J0HMjvA8PEdySXkb3nO58B8Kjko0HncmLBQCCNnlcZz7UshNhfwvsgGgHQdb1U/lOXEf6suRD/TSA2PjEm7eZsPOp+JRFxfhXdlpoMR9lbdg1jh3P54yQAT8SFW63pfgO2Mc7L3twyNYRxhpRJIt7ujKLNGBqt7G9yQMoq9jeCpGmc/fYhyER5bOczbFV91QNWsANBTGXgcTQLDlsigZbHKyldmQjVXB1uKndj2Kr9qANPs+K/8ARP8AE1R4h2whDxJIssYz5jnjYCyAkdfx5PlV/gXEXzvhpzeaKxDWt3sZ92QDr+FgNiPGr7recX/qm+rLf9BRu1kNkU4e1mFYaTp6kj9RTHD4tJBdGVx1Ugj6VXm4HA980Sa76AX87b0um7F4e94w8LcmjYg/W9P3he6MeILd4One6+kchH1APpV6spi8FjolOWQYhRYrcWkUg3B/MNLEXJIJqrgO3E2JYwRYYpMNHZ29hOrDQFraaUtaT3HobWw+4nI0kqRRZLp945YEhdxGLC1yTdrXHuVziIMUFYHuJ1IsUYNESCLEXuw+Yq7wzh4hS1yzE5ndveZjuT/AchVyqt3FczvZPi5YNhpgUnh0ysQWMf8ARvcaNpYEjmPGtFWT7VRCOcYgaOuHkZSPihIfKfBkaQEdPKtJgMaJYkkXZ1BHhfkfEHT0pRfASXJPalfaTA95A1h7S+0PTceov9Ka14aVWmqkHB8jhNwkpLg+bKTYW3r2PEA77jcVo+JcFAc20B1Fv0pPiuCNvXxVWhKlJxksHvU+opzzsV2kFvSoW+f+Fcy4SRa5ghbnvWVjpSSV0zX9k8X7LR9PaHkdD9f1rQ1gOFYx4ZFYggHkdAw52P8Anat1hsSsihlNwf8ANj419T7MrqVLw3lfweF1lLTPUsMlooor1TiCs9jeJr3+Ygv3ZKQxrq0kpH3jAdEUhcx0GZ7mm/FMcIYZJTqEQtbrYaD1OnrSfsfwF4IzJOc2Ik1c/CCSRGvQAkk9WJ33qXmxSxcsw8GaUiTFWYg3WIaxJ0v/AFj/AJjp0ApwBXtFNKwriiU95jVXlDGXP7UhKr8lDfOm9KeDDNLinPObIPKNFH6lqbUo9wZn+06d08GKH9FIEk/8mUhXv+ycrehpvK1pU8VYevsn+BqDtBhO9ws8fNonA8ypt9bVTwOO7zCYWe/KNj+8uRr+Rcn0pYY8oeUVVxXEUj9869Nz8hSuXtWPwxk+ZA/S9Y1Oqo0nackXCjOf5UPqU8Y7OpOQ4JjmXVZF0YHx6iqUXatucQt4Pr9VFd4vtxhozYly1rlQpJF9geV/Woh1lCotpL+DT8NWTso7+W5NwTi7lmgxACzpzG0i8nX+I/6gOqTcX4eZ4kljDRzIA8ZIswOhKMPHYirvCeIiaFZBpcaj4WGjL6EGuqL4MGuRN29ly4YNa5zlB/8Alikjt83FMeDRCMywjZGBX9lxm/4s9UuK42OfFQ4YL3ndyCWUj3Yyqu0St1dmF8vRSToRdhh2H2qWxF+6jv4e1Na/pS/VcfFhjRVfF40R2vdmPuqurN5D+J0FVMLG06K7sVVlDBEJGhFxnfRibEaCw896q5Nizi8XEBaR0X9plH6mlAxcTOVSRGta1nUk9bC+ttNr71M3DUwzIY1AjZ8rg6+9oGBOvvWB151JxpYYMPJKYo/ZQ/gXUnQDbmxFclehGsve2saRaRWMGa9gDprewt51JwrgsZVZGsxYBgPwi4+vrUWE7JQvhY454kZgtywGVgzanKw1B1toeVW4eCGFfuJGHPK5zIfDqvmPrWFLoKcJKTV/j/o08X3WkxjNhldcrKCOh2pKeGyYZs8F3T8UZOtvy9f186Y4DiWclXXu5V95Cb+qn8S+I+lXq7KlGFSzw1hrJnCpKG3HYr4LGrKgZDpz5EHmCORqxVSbBe0Xjsrnc20bwYc/PcVaFaQ1YkRK3BQ4r7RhT4pQT5Rgyfqij1phSnH4tExUWdrWikIG5JLRDQDUm19utTNxU/ggmf8AdVP+NlP0p3FYYUGlZ4nNywr+skI/vGuF4niL64RreEsR/UijUgsd8CW3fjn9pkv+9Zh9CKaVmDx8QYlu9hmjSVQ1yocZkFm/my2mXJ8qf4HiEcyB4nV1PMG/z6HwNKLWByTyTmsgJhFhXww0+8mQfljMjFSPGzC3l4VsDXz/AIrIGxUpHxW9VGX+7XB7RrujSvHL2OrpKXiT3wtyvhuIs63bVxo/7Q0J9d/IiocbjSkbMFLEKSANzXM0RVi6i9/eUbkDYj8w6cx6VKjhhcG4NfKvOo9qKijO9hu1E2KaUSR5VXY2IsST7JvuQALnTfathhSizrK0LzOqkIiAE5rgg2JAuPa1J0vVOKIC9har3CpLYmI/mt8wQf1rrpVYvqIyirK62MqkXoe/D8hwvFce/uYKOMdZ8QL28ViR9fC9Ipo8TA0i4nEJCkpMuXDKxd2JVe7hZ9VcnewO+mXW2/vWLmxRkxEGNk0hSRooltckMjAy9czMqhR0t1r6yWx4UTnhvZ2VmSMj7NAAZDHEx70s3sgzTbs7DPe3TfpawZiwf2uSKM2zBFUElnMKEuxJJNgWa5/L5Cn2GvGjyy6E3dvyqBot/BRr45jzpHhoWHD5ZpBZ3hkYD4VkzMB+0SwJ9B+Gi1gvc0GAwwAzk5ncAlvqAo/Co5D9Tc1X4LJlDwn3omIHjGxLREeGX2fNGq7gxaNP2R+gqnxXCsCs0QvIgIK7d4h1ZNdM2gKk7EW0BNWQdcd/mH8Mp+TLal3bXWCNeT4iJT5Zr/wq3iMWk6RqhuJHF9wQIzmcMN1YEBSDqCbGq/bEWgjfkmIiY+WcL/eqZYZUcofUUV4TWhBnu0kpefDwRELOzGTPa5jjT3z5MbJbY3PhTXhmPMikMMsiHK69D1HVSNQelJMNxjvMRM0ERmcWS9wiIo1sXPNic2VQTa17VDjuI4qOeKZ8KES4SVkmV/YY2BZcgPssb3G1zWSfJo1wa6iiitTMXMf9MX/yGt10kS+vqPlTGkvGo5RPBJCVzASKVbZwQrZM34T7BIax1G1qn4f2gilbISY5hvFJ7Mg8h+IfmW48alPcpoZ0UUVRJS4phGZQ0du8jbMl9ibWKnwZSR6+FKv5GjmHf4Zmw8x94rp7Q3WaPZiDvzrRVQxOBYOZYrBz7yk2WQDa/wALDk3objaGikxdF2geEZMYoRwDlkW/dSWFxlJ91vyn0rKwm9ydyda0HazisT4ZoX0eSwMbaMANSRyO1rgka71j+EYgi8L+8mx+JD7p8+Rr5/2rPVJRTx9z1+hhaDlbP2Gd6rPhiCWjOUncHVWPUjkfEfWp6BXiJ2O6xF9pK+8ht1X2h9Pa+lWeGY2P7RES6gZgTcgWt1vUEkoG5AHU7VXw7fasTHBEbg3dzdlHdruAbX1JtpXV0sHOrGy5M6towbfY3HaTi6Lg5mjcMe7YLk9rUgjTLfxPpSyfhcncwzSggQPG6QLqI0QgEuR78oQ3vsLWF9zoMJwlVUBrNZcoFrIqndUXkLbk3J68qpNhsVAoWDupkUWVZCyOFGwzi4aw0uQD1Jr7Bp5Z8+nwjzinEEm7vDxsr98fbKkMBEtmkvb4hZB+34V32sk/0YoPeldI183cfwBpHw6THyyySRw4WFVJiGZnbUH7xlCAZrsALkj3KhxPBsbisR3cmLUJDZmaKLLkkI9lVJa5YKcxJOgZeukttrGSkkmbpBYAeFe1iZewmLGsfE579GDEfSQUrx/EOLYb7p7ThlNmRQ5sNCSAFdfMg+ZqnNrKEoXwzWQ8LE0ks8ZMTlgqugF2CXF3BFnBOmvJRYjQ1Bx9cQ+FlieHvGZDleEra4N1LJIwK6gbF6tdlOPx4mEBBkZAAyE3ItpoeY08+oFPKaSaE20zPcJ7TPPCrR4aViRuTGqZho2pfMBcH8N/CquNGLllSJ5IowxuyQhmPd217yRrc9gqi/M20MeHxLYXFzYZFzd+e+h+FS2kmbooKk+njWk4fw8Rg6lnY3dzux/gOg5VKvLYbstyXC4RY1CooVRyAt6+fjVfjiXw0w/2TfRSavUt7RSWw0gG7jux5yEIP+KtHghZLmCe8aE80U/MCpq5jSwA6C3yrqmIo8W0QSf1bBz+yLh/9xmqTG8OimXLKiSLvZgGt4i+x8RVl1BBB1B3FKsFhWJZHlkuhsALKMv4DcC500vfcNUsZFJ2fdbfZsTLEPha0yfKS7DyVhXebGp+HDzDwMkJ+REg+oq4uBZfdlk/eysPqL/WpBKy++Lj4lv9V3Hpeiw7i1+PyoPvMHiL/wCz7qQelpAfpUMXaxn93BYz99I4x6l5BanysCLjWknajH5Y+7U2L7/s8/nt86yrVFSg5t4Lpw8SSijH8cx7YvKZo0Fr2QHOAL75rC5IANxSPF4IxhJld1ysFa5zWRjY2zX2NjTDEHKd69xVnidbaMpAHMm2/ltXyUqs5z1S5Pp/CUKajFEgwsn9cf7Cf4V79kbnM/oEH6LUfDsZnhQ6XKi/6H9Knee+i6nwrFtp2IUWypHh1Dkn2iObEsfS+1M+yGJEc+JxEiuVVlizKpbILXZmA1C3UXIBte50uRb4VwXUF/O3WmnYCH7mZ/jxDn5WH+Nep7NpuVXU+Dh66vFxcYmmhmVlDKQykXBBBBB2II3FRcQxYiidz+FSfOw0HqdKScUgkwgaTDBe6JvJGwYqlz7UsYXUAallG+4sb3X8S4PiJWhWfFlhJKPu4B3UeRVLsb3LOdBYk72NfRuTPHUUNoZGVEw0JBlCjvH3WMnVmbkXJJITne5sKacPwCwxhEvbUknVmYm7Mx5sTqTXWDwSRIEjUKo5DrzJJ1JPMnU1PTSJbI55gilmNgBc1U4bhybyuLO/L4V/Cv8AE+JqF27+bL/RRn2vzONl8hufGrWO4pHCLyMB0G7HyA1NK99x24M/2m4Q0LjG4VfvU1lQbSx29q45uAN9yB1ApjD2hGIRfstnZgDc+7Hf4yPxflFFpsTuDDEeX9Kw6fkH1qnwfALgcR3CaQT3eMfBIB7a36Eai/S3Kp52wVxvksYrgOVRKl3xKNnznd9LNH4KykgDkbHlTfB4tZY1dDdWFx18j0IOhHhU9ZzGYg4LEByP9Fmb7w8oZTazeCOdCeTWPOq/KTk0dJ8S/fYpYxqkP3j9M5H3a+Y1b5Va4rxLuo8wGZj7KKPxMdh/GvODcP7qP2jeRjnkbqx39Bt6U3u7CWLl+iiiqEFUOI3QrMNl0kHVDufNT7Xlm61frwikwBTcV7SOaaXDukUaKYnNkdmKrH0jNlJNzouwtpuBe0jYrmsB8mkX65T+lFx2LGIiIuyEKdzf3Tb4unmNfPasJxbi/eOzH2W+E725W6jxFO+P8alUGJ4ggIuHEgYHXUAWDDzI5GkHC8LBiJ1WeVUYi8aE5XfUi6ZhZhobgX8RXi9c5V6ioQ43Z6nRwVOLrTwKXVn5b014fwWVtvK5/hWlXgCFytsjgX091l+JRe410I5HwIJZJwsqNCNK5P8A51ZOzWx0VfaacbQXzMV2U7PK2HUuToziw8HIrSRYGNBZVFKuCRPh8Kkkxvh3GYsBZoc5Ju/xR6g5hqt9QRqGP/xfg4ormVWZUBZVuzbXOnL1tW/4FuW9kcFStUly2i/hoLuAbjTN6XtUPYhbYTp97J/7jUmxn/iGgdGjikYagiwLMDYjLYn4fraq3Zri2Jbv44ozpOx922XOb2LMbfSu+hCnR2juYyTcdz6ARWe4fhSmLZWI7qGM91fkszA5f3e7ZR+W1eDg+Lf+cxHdjogzH5mw+lIMVwGOMy4hzJMseJVZAxzFowqo5sLaq759OSWrqcm+DOKNhi+0eGitnmjBJsBmBJ9Bc0o4x25gUZI3JkfRfZawvz1Hy8aBKgVmwkMcaKNZigH/AKY3c35nSpOzPAAD9pmvJM+oZ9Sq8svT/CjVJuyGopbsmwGHmZAqgwRge81jK/U22S/jc0wwXBYojmC3c7uxLOfU/wAKvUh4l2icyGDBoJpxo5JtDDf+uYa3/It2PhvV2SIu2P6Q9rZVWJJAwzRTI41F/eykfI/SoR2QMwvjZ5Jyd0UmGEeARCCbdWY1T4x2UwkMSJBhoUeSVFBCjNocxObfYH50pN2ZUUrmtjmVr2INt7EG3nUPEO77p+9y93lObNqCOYI51TxnCMMqFmjjjA1zKAjDxDLYg36VR4Twx5QrTs7RKxaJJLFiN1aQge1YbX9b7ltvBKSycdl+BlT3jlu7Un7PG5uYkPU8yeV9hpWmooqkrCbuFFFFMQUUUUAcTQh1KsAQRYg8xVFMSYSElPsnRJCfkjn4uh/F57saXcZhMqGEAHvBZri4CH3tOZtoKmTsrlRV3YzcpXFYl5ZTbDxHLfk5GyjrzJ8DV/iPG8LJGYnj7xCLZSFA9Lm4I5EC45VKvCFwsKxhDLhl3UjO6H4hzcdRuOVxpTPh8MBUNCI8p2KgfrXLSouF+73frsb1quu1sLZeu5hG4vjRFFFAn2iaGS3eEHMEYNkEouN1CqWJsbZt9a94li+JzYYtmWIORGFGVWzM+QqLBmBBvzFaTOI+MW27/B382gl0/wB2U/Ko8c3/AMxhQX7v+ccW9kS5WWK55FhfTqorVxfczT8hfB/4Zho1SfESOAoFhe2gtoWLfoK64D2Sw0M8uGkTvCqiSIuSbxP7JW17XVgRe2zLW2FIuMjJjMHLyZpIG8pEzr/vxD51XhxW9iVJvYbYbBJGoWNFQDkoApXw4ZMdiV/rFSQegyN9bU7pHx1u6mgxGyqTHIeQR9ifAMB86qW24o77DXGYxYkLubKP8gAcyelZvgnDTO0zThggnYrC2gBYK13t72jCwO2tMOHocS4nf+bU/cqf/dbxPLoKuQHLPKPiVH+hQ/RF+dL81nwPGxnuB4R2UYVwe7w0rLmOudFc9yP7Fh6E9K14FZzg+MZMQqObriYmlXbSRG9tfVJEI/YatFLIFBJIAAuSeQG5NEFtcJ5sJOO8QdpEwuHNpZBmd/6qK9mf9sn2VHW55Ux4XwqPDxLHEuVV9SSdSzE6lidSTSzsphfYkxL37zEv3mu6x7Qp4AIAbdWNWsV2nw8ZsZAzfBGDK/8AZQEj1pprLBrhDWshi+0CPjSb3iwq2OXUvPJpkX9hRqeRaueK8TxGOXucEpjRjaWd7qVXmIwNSx28PC9wz7M9jocEgCe0+5dgL3O5AGgpNuWBpKOQg4fJiWWTEjKg1SHl4GTqfCnoFe0VaViG7hRRRTEFFFFABRRRQAVyEA9a6ooALUtxPBhmLxMYpDuVsVb9tDo3nofGmVFJq407GL4y08WKhxUsPeLBDMt4btnaTu8l1tdB7LAnUC96bcGwIfDHNIskkpzvIuwcm6hegT2QAdbLT6qk/ConbMVAb4lurf2lINTpHquSYHE95GG56gjowJDD0YEelKe175Yon+HFwH5zKn961TwcCMd+6nlXMxYhssgudzqL/WlnanhONmw+SN4GYSRuMyul+7kV9Tdre70od7YGrXyNJu0kK4gwe2XGXMQjFEL+4sjgWVm5A9R1FVu0kf2grhAbCT2pCPwxqf1LWt5VljgcbGrRS9wZcdjDIUVnJRFVC/t5dVCxKu2mYVouDvMks8k+HkzyP7JUoyhFFlAOYW+QvUt32GlbcvcFxmU/ZpP52JRbSwePZXX5WI5HzrriTFMRh5PwsWhf98Axk/vpl/fqtxPDzTlDHF3UkZukjstx8S5UzXVhoQSOXSpMbhMRNE0biFcw94NISCNVZRlGoIBGvKnfawubi/tHA0CQzAgph5w4NvaCvmiZD+W0vvcgNjarePikxLPh3sseQNIVubhibRkki4YK19NtD71TYjgss8JixEwKsuV+7jC5gfFi1j5WqZOz8VyWzSEkE52LXsLC4228KVnwO6IpJ4gct2nf4R7Q9QLIo869i4Yziz5Yo/6uLS/7bC1/IU0ihVRZQAOgAA+Qruq09ydXY4hhVVCqAANABoBXdFFWSFFFFABRRRQAUUUUAFFFFABRRRQAUUUUAFFFeGgD29LeN8fiwkfeStb4VGrMeijn+g51jv5M46srEYiB1J2OUAdLDurj6+tXuEdkcQH76cwviL3zyd5Nb9lR3YW3Lf0rNyfCL0rljLs5gZJJWxmIGWR1yRRn+iivex/OxsT5DyGjpLJw3GMf9bRR+TDj9WkauBwHEH3sfP6JAv8A/OmtuBPfke0UhPZub/7/ABPyh/5der2dlH/12J//AE/8und9gsu49ovSP+Q8Tyx8vrFhz/cFQv2axDaPj5yPyrFH9VW9F32Cy7k3avtZHgYlZgXd2ypGpALHmddlHXy61LwjjTySywyxiOWMIxCv3ilXzZSGyg3upBBFR8M7IYeFg4VpJB/SSMXa/XXQH0prDg0RnZVAZyCxA1YgWFzzsNB0pLVfcHbgmoooqyQooooAKKKKACiiigApe+LcORoADa1r6Wvc+gJ9T0phXOQXvYXrOpFytZ2Li0soXpi3Mlr6Zj02uRapY5mzG+awtyF9b79BpVruF3yj5Cuio6b1lGlNZkU5x4QtwuLcne+nILvbTp+teRY5yDc/hLDTxGn1piIVvewv1sL0d0Og2tty6eVJUZ2/MV4kexQhxrEG5F8vMc77aEfEo2ro4tsp1105C9rnoTpp8qsPKinWwPl4X/h+nhXDzRgWIFt/d02v0sdKizSs5/Ud0/0nWGlJzEm4tcDS+56DbSucXOwVcuhP00JrsTxg2FgTqdP1/wA9a8bHJexPO2x8v4Vo2tNnLf4kWd76SpJi3CKb2uTyHgBXf2l7Lrvc3tyuLbDpVlZIyQBl3NtBvex8tfnUhgW3urYeA9ahU5PdS+pTklmJVSdmA3vlubZQNyOYJ5VyMU5IAIOgvYX2y5iNdd7VKk0bWAAOmgyn6aV2JEIPs6AWPsnbTTbyos2vz/UL2/SVJcewtqNRfYHkvl18d/l7JjmDWuLZunLXx2218asCWM3NtvynrbpUgnXoRa2hUje9raeBpaW/1juv+pNRXCSA9fUEfrXk04UXY2+ddepJXuYWd7ElFQfbUsDffwPL0qSKUMLjb1H60KcXsmDi1lHdFFFUIKKKKACiiigAooooAKKKgxDm6gc79By8j+lTKWlXGlcnopZPinAWx5t0Oxt8I/zagYxzlAOpXwv+LXzGXy1rD8TG9rM18F2uWcRhCzXBtoOvK/jpvXEvD8xvcXt+gtvuf+1QnFvnGuljy6Ejr5c64kxrgrY39kE6eFzesZTpbtp+v38zRRnwy02CN7g8wd2GwtyNctw25vfnty3J+etWw5003G/ype+MYMRmsM/Qbag+nu/OrqRpRyiIubwTDAHNe4OoOx01vb5dat92Lk9f4UuTFMZLX0zHpte1q7WZ7i5I15gdGNvdHwjbrRCpTWEOUZPLOouHFTuCLcwddLa67V0vDwL2y6jW68/C3Llby9a8GMc7nl0F9j9flRFjHN7m3sX5ctL/AD/Ss4zo2Vk/X7lONTuTrw6wYA3v1ufxXHPbw87WvXQwW+2pU6Aj3STrqb71VXFvZrsdFG4A1uATXP257N7XLTQeHh50eJRXD9X8w01HyX0wa+1dV1N9B4AD+PzrjEYAEALYa3+n/aoPtTWbXW/K3VtBpqbAVJBMTGSWII1/Dfbnpp/2rTVTktNibTW9zz+TTlAzbE/W1vLap48GLWIF+Vr3Hkd6glldcozAlr7252AHLa99uXSuJMW9hrbfW2umXcajmb1N6UP0jtOXIxRbC2vrrXtLXxT3AvbS+1vxMOh5CuxOzAWaxyKd1A1B2up6Vsq8cJGfhsv0VxE11Bve4GvpXdbp33MgooopgFU1x/3gUoQCSATbW3hvbxq5SzuXMqsVClTq4OjLrpasK0pK2nv69bfE1ppO9y1PjApbQnKoJt1JsB6615BjM2bOuQpqbkHQje/leuImbu2dVuzm4G2my3/dAqvHgXdGVrqxYMzGzZvCwOgGmlYyqVLrTvl2ttzbfvj6+RajGzv6/YtYHErIpIWwDWF7eB9N6lxD5VuEzHYAePXoKqYXh1w4lswL3HLla+h+nhUj4Uop7sZrnVWYn2drKSdKcXU0Xkv9/KwpKGrZ+vid4bEKyElQuW4I0Nrb6jcVFNj8qhu7NsuYnQZR0udzblUUMDBMhGUO+i3vlQasL+NrfvVJxGJ29nIGW3sm+Uq2upqHOp4d1n4c/L7c8cVpjq8vjwdTcTyk2UlVALHQWvtpz0q4FB5DWlcuEkAdQA3eKoLXAsQLMSPrV3FIQgAubEbXva2taU5z95yX0839rdyZRjtp9emTmMdB8q9KjpVHAo+U8jf8QJ+Wo50Y6N7LrfXkp8LX38fnV+J7mrSTo961y73Y6D5UBB0FKWhbJs3O+4P4OQ06n0+fv2dio0OiNve/vabjf1/65+P/AIl+F/kNcg6UBB0FL+4bTcZAD+twLDn/AAFXIS2VL9Bmvvt+t62hPVlGco25JAgGwFelBa1haleJiYu1g3yP00oljfvNjbMOR521+RNZOva60+Rfh+Y0tXmQbWFvKsUmCnGKQsslu9zG6sbhpZSpJjbILB720tfUNoBTwHD8Qs8Z7twNb6S81axJvoRZR/jeu/w13OxdDGz/AORYv/PmfQSg6CgxjoPlWG7PQYgYmPOsoALAswl5JIQT+HUt6+ep2UyvlOoOmygg/PNWVRaOLnP1HT+DNR1XLNFL8ApB1DbW1v8AlHTwNXwainPWr4OeUdLPaKKK0ICiiigAooooAKKKKACiiigAooooAKKKKACiiigApZxLjYhbKVuct/eA5Mbc9bqB60zrPdox7a2OtgCL62Y2bTIdLc76dK4utqTpUtUHZnR08IznaSL0fHkZo1FruSNxdfhuPHT511LxgXsscj2fKxCtYW3NwNbdKoYU/fQjNmAucpvmX7sg39lfZJAtoN6qME7yXN3d+9b3lkJ36qbVwvq6qjlZtwuE/M6fAhfDx92P4+IZ1YojEqbFSMpvofxW5G9Ry8SdVLGBwACT7Uew3/FSvC/6ticnxaZMw/AuwOoqZjhbauTptnl1+tafiZyinqSdu6Sy1zF3wR4UYvF9+z7LzRen40iGPNpnGY7+yLXubDXXSj+VT3ioYmBY6aodPisDe1LOIMzrFlU3aEjuxcsqm2Zr89Fy2Nr3qbCwA4k5ZXOWMX9oXBDn2G028KPxNWU9Ke11bHKu8/1a+/YfgwUbvsx7UGOxXdxl7XtbTzIH8agfg6kk5pNTfSRxv61BjsEscL2LNmyizOW/ELWuG1ueldlSpVjCTsls97347WOeEYOSV+3H9kadowQ5ye6t/e39oL08b01hmDqGXY+BH0NZDDoPZBJCubEqLkixcAex1y1p+EzF4UZjckan1NcnQdVUqy0zfHl65XH979TRjBXiufX8FyiiivWOEKKKKACiiigAooooAKKKKACiiigAooooAKKKKACvAKKKAACvaKKACvAKKKAPaKKKAPLUAUUU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51557" name="AutoShape 4" descr="data:image/jpeg;base64,/9j/4AAQSkZJRgABAQAAAQABAAD/2wCEAAkGBhQSERQUEhQWFRUWGBkUFxgVGBkVGBscHxcYGB8cGBoeGyYfHRojGhccIS8gIycpLC4sFR8yNTAqNiYrLCkBCQoKDgwOGg8PGiwkHyUrLSksLSwpKSwsKSwvLTQpNCwsLCwpLCw1LCwsKSwsLSw0Ki0sLC0sKSksLCwsLCwsLP/AABEIAKAAoAMBIgACEQEDEQH/xAAbAAACAwEBAQAAAAAAAAAAAAAABgMEBQcCAf/EAEQQAAIBAwIDBQMIBgkEAwAAAAECAwAEERIhBTFBBhNRYXEigZEHFCMyQqGxwVJigtHh8BUWM1RykpOi8UNTg7IlNET/xAAaAQABBQEAAAAAAAAAAAAAAAACAAEDBAUG/8QALREAAgIBBAAEAwkBAAAAAAAAAQIAEQMEEiExE0FRYSJxkQUygbHB0eHw8aH/2gAMAwEAAhEDEQA/AO4aq+0k3Ngt1xWeOQyBUt4j9HI8e+o89JGdm617suHG14lFEk07xvDK5SWRpACGUDGfU1HvPp7Q9vv7xyLUFq57224pKJl74aLdHHdQqwMlzICCucfViDY5/AkjFLikkMyIOJQ3ZuEyrPDE4Qe0W0qRlWABxnHTnQnLRqEMfRnT819pR7DXEKxOIYrmOEASCS5PssMc0y2wxvsAOta47XWZ/wD0w/51/fRhhVmAVINTXpW7T9t47SSNcg/SBZgVYMEKn2kyAGw2M4J2zW3a8bglbTHNE7eCurH4A5pI7ZcabvmVJ7uEAiPR817yJ2/VY8yffyocjUtgwkW2ozRl+Uy3F0UDqYVjyXUM7M5IwqBQcgLnPr5b3O2HABd24li2mRe8ibGCRjVpOd8EdDyPvpD7NXcsGhDPdRsvtmGOzLnGrqxGSp8cY38q65Z3QkRXAYBhkB1KMPIqdwaBD4gIaGw8NgVnKLC67yNX8efr1qxVHhePpdP1e+k0+GNW2PKr1YDimInY4WL4wx9IUUUUMlhRRRSihRRRSihRRRSil/iK2n9IXbXkrxbxJGVeSPOI8tunPmuxr32eisxxOL5k/eDuJTIxZ3JOUAyW3p+u7GOVdMqK6+DgMPgaisOEQwf2MSR556FC59SBXR+Hz5TiPE48/wBIpdpuyAZon9uaWS6i1yEZKRhidKgDCINh95pi7Rcait4j3zFA4ZA2liucdSBtz61r4rxLCGBVgCDzBGQfUGj2VdQN11cXOwK6+GW4cZBjKEHkRll+GKsf1Fsf7rF8P41tQQKihUUKo2AUAAegHKpKQUUAYxY2SJl8O7MW0D64YERsEalG+D/xSV2ttJDdC3j+d3Hsi5ws6LoIcgEBozjBxjfrXSaXu0PZOG4kE0kksTKmgtHJ3fs5z7R8jQulihCRqNmJJ4c6zI9zFfoZnjgMhuYxnJwAdCg6RuceVNvazjItLZYISzTyL3UQJLPjGnWxO+3ievvpWuYLcyqlj85vJo2DgtK7QowOzMTsd/DA86jku47aVnuJDcXj8wmHK/qqBso6fkKqtk2A1LS495Fy9w/s4scSpqOQN8YxnrjyzUzcG8G+I/dWRJxm7k+okcK/r+2/7vuqPVef3of6a4rOKA9zVXUsooGaUvCnHIA+lVWUjY7HzqBOJXse5MU48MaG9x/5rS4fx+G4PdyKY5f0JNj+yetAcXpLCa09MJToq/dcLK7puPDr/GqFREVL6OrixCiiimhwooopRS9adub2LaWOOceKnu2/d91aUfyoR/8AUtrhfHAVh+Ipfoq4utyCZT/ZWFuuI0J8qFn171fWM/lU6/KTYn/rEeqP+6lCvVvZ62AAHmcDYVKNe/pIG+yEAvdGuT5S7EcpGbyVHP5VFF8pduzqCkyIx0966aUB6ZOc1BBbKgwoAx4AD41rQ9nVmjInXKsMaeXv8j4VPj1GXIaAmdk0+LGLJkXa7jU0Rto7YoJLiTQGcagBjOce8eNZHFuAxxx99xW8kmUHIjHsIT4Kg3Y/CrfCexEkVzG8k5lhgDdwrfXXVtgnlgDl7uVZXbG2S/vFhQbQD6aYZyM790vTPUnp7t53NAs30kCCyFX6yG17+6TTCvzGz6JGMSyDxJ6A+P41Oey6RD6BQB1HU/tHn6Vt21ssaKiDCqAoHgBXye6VPrHH4/Cs53Ldy+qBeosvEV5gj1GK80wDi8R6n3g1Dazxu7s2noFDY5Drv40EOYtQXdikgww3G4I2YHxB6VbuCC7aeWTio6UUotaT/Zu5s+eGH5VC7XKbtpmHXSND/DkTWpXpEJOAMnwFI89wldkNqZStLxZBlT5EHYg+BHQ1PVfifCJUPfxo2pRmQYwHUc/2gKlgmDqGU5BGRUDrt6mvp8/iij3PdFFFRyzCiiilFCtzhtroTJ5tufyFZVjDqcDpzPoKZbS31uF8efpUuNSTxKOsy7RX4mX+D8P1e23IfVHj51uYryiAAAchsK+mt/FjGNaE5XLkORrMwe2faH5pb5TeWQ93EP1j1Pko3+FItjb90oAJLblmzuzHcsT4k1B2o7SCXiZzlkiPcR45BicM3rq2/Z8qu1n6nJuavKXtOm1b85N89f8ATb41EzZ57+tfK8TzqilmOABkmq0sT3RWNwriTyTuHBVdAZVO2BkEH3g5q1xniYhTPNjso/EnyFPXNRrl+ivMUoZQw5EAj3jNeqaPCp7KcI4Y8h4elQUUoox23EUc4BwfA/lSlNafN7iSEbI300XkCfaUejfjVsGs7j05BilZiSj6Tk/ZbY/kaYixUkwvscNLlFFFVZvQoooAzsKUU0+DJ9Y+g/Om3gMGAz+Ow9B/H8KWY2EI0AamzlieWfACtjhXaFQNLAL4eFammxbGBaYWuV8qkoOP0mxe8VSL6x3qa2ulkXKmkW9uC7sxPMn4Vq9lZiJCv2cfz/PlV5cttUqZdAEw775EWu3MCHiEESKqhVM76QF1Mx5tjmfZG58TXmvnaKQHi1wT9mKNRn0X99UeN3vdQsw+sfZHqf3DNZ2bnIYsPCCRJxwPOIkGRuC3oOn76v8ACOGfProq29vAQX8HfovoOvp51lcftDZfNDpwfmpH/kJJbPmNYroXY7hHze0jQ/XYd4/+Jt9/QYHuokx/FGd/hiv2nt+74mG5CaEY8Mrtge5RX3shwpbu4lnkGYo8wxg8iSCGb3A/7vKtD5TOHM0Ec0YOuF+gydL7f+wFMHZ3hItraKIc1UFvNjux+P4Uez47ke/4KnP+FoYjJbv9aBynqucqfhV5mwCTyG9WO3lj3M8d2o9hsQzY/wBrfl+yPGsm+Vp3jtofry/WI+ynVj5Y/neoGSmqTq9rcmseIJMupDy2IOxHqKs1B2r4ELGWKeEEQkLFIPAgYDH1Az6g+NTA55UzrtNR1bcLn2sXtHY94YMHBL93nnjVjf7q2qw+J3zfOYYsDAkiceJOqhXuEZsFMbHcjY+7aipr0Ykf1NQ1TnRKbAMKktpdLqx6EH76jopwaNxEWKmteL7ZPQnIPQg+FQ1Y4O/sEHBweR36VvTdm1YArtkA7bfwrWxN4osTLfOuE7HizTb2d4aUXUwwTvVLhvZ8iX2+Q3G340zAVaxY65Mztdqgw2J+MSu1/wAnYu5mmWQqxjI04zqcfVJOeXQ+gpGtW+dT2UR6v9Ip6FTgg/5T8a7ca5hPwZbfj0Wk7Sh5sYxgsr5A8sgn31HnxiwwlPDkNFT6Rp4xwu3vR3TsC0Tqx0ka0OxwR0DDbfxrXrD4/wBm0mYSq5gnXZZkwD/hYfaHkau8HNxoIuRHrBwGjJw4/S0keyfKgjy/RRRTxpXvrFJo2jkGpHGCP3eY5j0pb4Rwi34WryTzqWf2Q77NoHJVHMnxx5eFNlLkfALW3k765kEkrt7Mlww23yFQHYY8qYjzj35S7b3MV/A4KSd03s/SIU1DmGTPTwPiKVbHsDcFjFLMUgjJCNH/AGkg5j/CBy/DxroFBpioPccMR1OZtYta3L2zOXXSJYmbmVJwQfMEVY4DDqu536IiRe85f8B99QdpuNxSXbTIwaOCLu9Q5M5YnSp6+oph4JwloLSPvBiWZmnk8i2ML7lwPjVdl+8RLSN90HzmTf8A9o/rUFSXTZdj5mo6zz3OkThRCiiimhS/weTDEeI/D/mn7hsmqJT5Y+G1c1hl0sGHQ5p77P3QKlf2h6GtDQvT1MP7VxcbhNmsu/40Iri2hOMzmQemldX47UdoO0UVnF3kxOCdKgDJZvAdPjtSpxHh9xMh4gyBJYikkEWsYWNSWfUw9nVICfTC71qu1cCYKrfJj8KSPlHtTE1vfIDqgcK+P+237icft0y8A7QxXcQkhJI6gjBU+B8/SvV1xO2JMUkkRLAqUZ1yRyIK5pMAyxISjXEjjca30KqZGCag6suGzsRuD5H3Gm7hr/RqMk6QFydycADJPiaVuKdkZrMl7Md9BzMBPtp490eo8jv61qdmeOwyqQr6XBAMb+xIMDqp3+FViKPM0sj4nTcvc2bm7SMAuwUMwQZ6sxwB6k17MyhguRqIJC5GSBzIHPAqnxvg63MLROSucEMuzKwOQw8wao8B7PvFI81xL38xHdq+MBYx0A6Enc0MrTdpW7YcJhudAk1ZjzgqcbHGV5cthvTTSN2i7QQwk6nDNv7KkE8+vQe+n4rmT6dVLW01j2iESlpDhFH4cgPPoKQ72/7/ALye5lkVJGJSIOcaBsBp/Pl8av2PALriqGVWijiVsKrEtkjmSAD9+Oewpq4B8mEMREly3ziTnhhiMfs9fft5U2x8nXUfLlxK3wzD7EdmGupEuJY9FvGcwx42c/pHxA8ep8s04do7jDf4V+8/yK38ADwA+6kXtDe6if1jn3dP58qDUgYsW0ecWiBz5rMxaKKKyJ1MKKKKUUK2ez/EtDAeG48x1FY1fVbByOdErFTYkWXEMqFTOmyRJNHhlDow3DDII8xXP+JcHeK4ThqMfml0wkG5yiqS0kan9EkL6ZrX4J2vhT2JpUQ/rMBg+PoatXnFLGS4gnN3EGh16QJEwdYAOeu2K3VyLlQN5zksmJsDlTKnba5jgjtrbWbeCRyrmP2cIq50gjkGYgE+GazJf6Ljj0Rxwysw0qkYEsjnkMHc58yRW12mS0v4QguoQ6sHjbWjYYeK6twRsRWbZdg5XyHu0CnZvmsMcTMOoLjcA+FQZ8LZHtevnGRgq8zF7J/PJ4CsV/3ckJMYhYK+wPNjucZyAcEbVLf9nuI3G1zFaynkJD7Lj0ZMN7iDTdJ8ntn3aosZQp9WRGKyDPXWNz76h/qMeRvrzTyx3ig/5tOam8J6qLxVu/0iRdWF3ZzQW6Xrl5AWIGoqgHL6xOc4PQcq1P8A5L++J/pjP/rWdwvhif0hcPFnu4T3almLlnxpJLHcnZj8KZ6t6bTK6W3r6yjqtU6PtX09BMCTgNxL/wDYvZGXqFyo9+4H3VncHt4ba1uL3QCSxgtFf2t8EFyDseu/TSfGmHj82i2mYcwh+/b86j4j2SuJbThwtghESa2DEKA7BGDEdev8mg1GJEICD39faSaXM+QEufb095F2a4e1tardWU3fNjNxF9hwNyqjmsiDkevwrovCuJpcQpLGco6hh+4+YO3urn/Y+2aC+kiEgm1RlrkxriJJNXshTy1YyD68tqu/J/xqNIrqMMCI53MYz9hjtj9XINV8bhOD1LToX67jRx/iAjQjPPn6fx5UgzzF2LHrVzi3EzK5Ods/H+HhVCsnUZvFe/KdJodL4Cc9mFFFFV5fhRRRSihVK6uXZxDANUrfBR+kx6V6v7srpRADI50oCcDPifIUz9n+CLbocHXI+8knMsfL9UdBVrT4PENnqZmu1fhDYvf5SLg3ZqOCLEgWVyS7u6g743wSMhRiqsvHeGgkEwH0jBHxC4rc4jY97E8epk1jSSvMDrzHXlSzF2OnjAWOWFlHLvIfaHvGc1pkEcKJgAg8sZoWttw+5/s0t3PgFAb4bGvsnYm1JyiNGfGJ2T86r8G7LSx3AnmeNiqlQEjK4z15Dfn8al7U8TcaLaHaabYn9BORb8cehpcVbCLm6UzK7OcUlj4hCqzzSWzyyQoJHLasLgn01Hb0rrLHbbc1zBbBY7rhqIMKkpUf5M/EneuoVLhujIs1WJyS1lmsUK3NrKuuRmLppdSzHYDB59AM5OKsf1xgzgiUHwMbZ+FM/wApJxaxtq06biBix2C+3zPpUXD7uOfiuuKRZFjtiCVOoAtLsMjrgZo1z5MZCA8fKRNp8eQF2HPz/wBixxDj8csEqIkzZjYbQvgbcycbAeNbc11JcW/DY0maFLhDG5QKWLLFsMn7J0sDjxFOV9eRqpEjgAgg5O++3KkLsnZ/OuHmAS91LaTkpIBkrgkg4JGxBYc6HJkLtRPNeUkxYhjSwDV+f+T3D2avIrX5u8tvbW6atc0ZOtxk884Ck9TnPSlu3tVijspY1KLcRtFJnO8itnVk8ww5f4a2Lu5sYXBmml4ncDkpOqMH0+oP91QcT4hPeFO/0xxowdIo+YI2BZz5HkMCqWc4wpB/eaOkTK2QMo8/kJ6ooorJnTwooopRQAzsOZ2r1oOSMcuflvjf37V9hbDKTyBB+BBrS/pUe0dRBOrfHTvFdRy8AfjRqoPZkWR2U/CLi/3Km8hV1DApIulgCMgZ5Gtduylu24i0890LJyGTyPhU13xBFkhYvkO0ihdGcs7tpYn7OnHrt51rC4A5bkeXMlsn7gB7608CjZU5zVsxyk1UXW7Kx/ZknX0lb868/wBVl/79x/qmmprqPoNs6eX2Tuffk/cK+NdoSNtj9bbwwFx8N/Wp9glXe0Wl7MR9Xnb1mf8AIiq3Zy0RZrrGdSyaAWJYhcZABO/P8BTW9wpYEDbqMfpZ1Y9OlU7e6jW4nCKysyK7uy4QEDQoBPM6ck+ZNNtEfcTxMbtDq7y1KZ1CViMcx9GT+Aq7F2guN8SMcDJ5HAqxxTikbNF3ZwELZOk5AMTpt5aiD9+3WA8RUBirfZwi6QNGyjGfUefjzqlmYbrVvpNfSYyEp8f1H8SKfjszghpMqdiCFIPqCKqQ3BQER4QHmEATPrpAzVsXKd4zZxqBAOn6pwvtY8zq5eNS/PE2yxxklhoA1nUDq8Byx4/E1X5Pbf8Af5l7aq1WMfT+JReB9QUg6jyHU74/GsefggZnPeOquQXRThSR4/x8TTVDxNfYLMTgLldPJg+osD6Z+NfIbtCVHP6gVdIGghSCcnY5O/PenCgH4WguSwp0uvn/AH+9zDs7BY1PdqABzPXnjc+tS5rXmuQjLkgnC6zpyNlbmAeeWHn7Oa+i+iy25Oc5BGx+j0jGwJ9r9LwzuaY4wTy0MZSB8K8e3+THzUkduzDKqSB1Hpn8N60RxBCdzgAgp7I2+jK9Bn62PPrRJdRks6thsALlWwDoCsw/WPLJ9aYIvrCOV+tv5mZ6WzHGFPtZK+eOeK+TQshwwIPgfOrC3KsIQ+SFJ1dfZyCAPcMVWllLEseZOTQEKBxJFLk8/wB5/af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pic>
        <p:nvPicPr>
          <p:cNvPr id="151558" name="Picture 8" descr="http://blog.roodo.com/saraemilylin/a10906b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188595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9" name="Picture 10" descr="https://encrypted-tbn2.gstatic.com/images?q=tbn:ANd9GcSAE0rUCAGsj-m8t_DdPdjVvh2YO5Ufg98iQAZN7ulrbzCTd1vzY5TwzE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365625"/>
            <a:ext cx="9048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78D8F294-2D17-4527-A0CE-1FD17857A46C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FF3300"/>
                </a:solidFill>
                <a:effectLst/>
                <a:latin typeface="+mn-ea"/>
                <a:ea typeface="+mn-ea"/>
              </a:rPr>
              <a:t>用智化苦  轉危為機</a:t>
            </a:r>
            <a:endParaRPr lang="zh-HK" altLang="en-US" sz="6600" b="0">
              <a:solidFill>
                <a:srgbClr val="FF33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53603" name="文字版面配置區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4400" smtClean="0">
                <a:solidFill>
                  <a:srgbClr val="0000FF"/>
                </a:solidFill>
              </a:rPr>
              <a:t>停一停　　　　　想一想</a:t>
            </a:r>
            <a:endParaRPr lang="en-US" altLang="zh-TW" sz="44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4400" smtClean="0">
                <a:solidFill>
                  <a:srgbClr val="0000FF"/>
                </a:solidFill>
              </a:rPr>
              <a:t>互利雙贏</a:t>
            </a:r>
            <a:endParaRPr lang="en-US" altLang="zh-TW" sz="4400" smtClean="0">
              <a:solidFill>
                <a:srgbClr val="0000FF"/>
              </a:solidFill>
            </a:endParaRPr>
          </a:p>
          <a:p>
            <a:pPr algn="ctr"/>
            <a:endParaRPr lang="zh-HK" altLang="en-US" sz="4400" smtClean="0">
              <a:solidFill>
                <a:srgbClr val="0000FF"/>
              </a:solidFill>
            </a:endParaRPr>
          </a:p>
        </p:txBody>
      </p:sp>
      <p:pic>
        <p:nvPicPr>
          <p:cNvPr id="153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24400"/>
            <a:ext cx="28289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8" descr="http://news.hi-chic.com/public/upload/article/2012/02/13297091412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3206750"/>
            <a:ext cx="518001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E58CC924-DCD2-44B4-8F70-B471605A2A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0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負面情緒</a:t>
            </a:r>
          </a:p>
        </p:txBody>
      </p:sp>
      <p:sp>
        <p:nvSpPr>
          <p:cNvPr id="155652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/>
            <a:r>
              <a:rPr lang="zh-TW" altLang="en-US" sz="3600" b="1" smtClean="0">
                <a:solidFill>
                  <a:srgbClr val="0070C0"/>
                </a:solidFill>
              </a:rPr>
              <a:t>悲哀</a:t>
            </a:r>
            <a:r>
              <a:rPr lang="zh-TW" altLang="en-US" sz="3600" smtClean="0"/>
              <a:t>	</a:t>
            </a:r>
            <a:r>
              <a:rPr lang="zh-TW" altLang="en-US" sz="3600" smtClean="0">
                <a:solidFill>
                  <a:srgbClr val="339933"/>
                </a:solidFill>
              </a:rPr>
              <a:t>憤怒</a:t>
            </a:r>
            <a:r>
              <a:rPr lang="zh-TW" altLang="en-US" sz="3600" smtClean="0"/>
              <a:t>	</a:t>
            </a:r>
            <a:r>
              <a:rPr lang="zh-TW" altLang="en-US" sz="3600" smtClean="0">
                <a:solidFill>
                  <a:srgbClr val="800000"/>
                </a:solidFill>
              </a:rPr>
              <a:t>恐懼</a:t>
            </a:r>
            <a:r>
              <a:rPr lang="zh-TW" altLang="en-US" sz="3600" smtClean="0"/>
              <a:t>	</a:t>
            </a:r>
            <a:r>
              <a:rPr lang="zh-TW" altLang="en-US" sz="3600" b="1" smtClean="0">
                <a:solidFill>
                  <a:srgbClr val="0000FF"/>
                </a:solidFill>
              </a:rPr>
              <a:t>憂慮</a:t>
            </a:r>
            <a:endParaRPr lang="en-US" altLang="zh-TW" sz="3600" b="1" smtClean="0">
              <a:solidFill>
                <a:srgbClr val="0000FF"/>
              </a:solidFill>
            </a:endParaRPr>
          </a:p>
          <a:p>
            <a:pPr marR="0" algn="ctr" eaLnBrk="1" hangingPunct="1"/>
            <a:r>
              <a:rPr lang="zh-TW" altLang="en-US" sz="3600" smtClean="0">
                <a:solidFill>
                  <a:srgbClr val="CC3300"/>
                </a:solidFill>
              </a:rPr>
              <a:t>嫉妒　　</a:t>
            </a:r>
            <a:r>
              <a:rPr lang="zh-TW" altLang="en-US" sz="3600" smtClean="0"/>
              <a:t> </a:t>
            </a:r>
            <a:r>
              <a:rPr lang="zh-TW" altLang="en-US" sz="3600" b="1" smtClean="0">
                <a:solidFill>
                  <a:srgbClr val="684F00"/>
                </a:solidFill>
              </a:rPr>
              <a:t>討厭</a:t>
            </a:r>
          </a:p>
        </p:txBody>
      </p:sp>
      <p:pic>
        <p:nvPicPr>
          <p:cNvPr id="155653" name="Picture 4" descr="143ce9acbdb6f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38338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4" name="AutoShape 2" descr="負面情緒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55655" name="AutoShape 4" descr="負面情緒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55656" name="AutoShape 6" descr="負面情緒的圖片搜尋結果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A0A529C9-3AAF-486B-A47C-D37E57120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latin typeface="+mn-ea"/>
                <a:ea typeface="+mn-ea"/>
              </a:rPr>
              <a:t>負面情緒的正面訊息</a:t>
            </a:r>
          </a:p>
        </p:txBody>
      </p:sp>
      <p:sp>
        <p:nvSpPr>
          <p:cNvPr id="157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zh-TW" altLang="en-GB" smtClean="0"/>
          </a:p>
          <a:p>
            <a:pPr marL="609600" indent="-609600" eaLnBrk="1" hangingPunct="1"/>
            <a:r>
              <a:rPr lang="zh-TW" altLang="en-GB" sz="3600" smtClean="0">
                <a:solidFill>
                  <a:srgbClr val="CC3300"/>
                </a:solidFill>
              </a:rPr>
              <a:t>悲哀</a:t>
            </a:r>
            <a:r>
              <a:rPr lang="zh-TW" altLang="en-GB" sz="3600" smtClean="0">
                <a:solidFill>
                  <a:srgbClr val="00CC99"/>
                </a:solidFill>
              </a:rPr>
              <a:t>	</a:t>
            </a:r>
            <a:r>
              <a:rPr lang="zh-TW" altLang="en-GB" sz="3600" smtClean="0"/>
              <a:t>→ 應珍惜現在所擁有的</a:t>
            </a:r>
            <a:endParaRPr lang="zh-TW" altLang="en-GB" sz="3600" smtClean="0">
              <a:solidFill>
                <a:srgbClr val="00CC99"/>
              </a:solidFill>
            </a:endParaRPr>
          </a:p>
          <a:p>
            <a:pPr marL="609600" indent="-609600" eaLnBrk="1" hangingPunct="1"/>
            <a:r>
              <a:rPr lang="zh-TW" altLang="en-GB" sz="3600" smtClean="0">
                <a:solidFill>
                  <a:srgbClr val="00CC99"/>
                </a:solidFill>
              </a:rPr>
              <a:t>憤怒</a:t>
            </a:r>
            <a:r>
              <a:rPr lang="zh-TW" altLang="en-GB" sz="3600" smtClean="0"/>
              <a:t> </a:t>
            </a:r>
            <a:r>
              <a:rPr lang="en-US" altLang="zh-TW" sz="3600" smtClean="0"/>
              <a:t>	</a:t>
            </a:r>
            <a:r>
              <a:rPr lang="zh-TW" altLang="en-GB" sz="3600" smtClean="0"/>
              <a:t>→ 不公平，要作出改變</a:t>
            </a:r>
          </a:p>
          <a:p>
            <a:pPr marL="609600" indent="-609600" eaLnBrk="1" hangingPunct="1"/>
            <a:r>
              <a:rPr lang="zh-TW" altLang="en-GB" sz="3600" smtClean="0">
                <a:solidFill>
                  <a:srgbClr val="9933FF"/>
                </a:solidFill>
              </a:rPr>
              <a:t>恐懼</a:t>
            </a:r>
            <a:r>
              <a:rPr lang="en-US" altLang="zh-TW" sz="3600" smtClean="0">
                <a:solidFill>
                  <a:srgbClr val="9933FF"/>
                </a:solidFill>
              </a:rPr>
              <a:t>	</a:t>
            </a:r>
            <a:r>
              <a:rPr lang="zh-TW" altLang="en-GB" sz="3600" smtClean="0"/>
              <a:t>→ 有危險，要保護自己</a:t>
            </a:r>
          </a:p>
          <a:p>
            <a:pPr marL="609600" indent="-609600" eaLnBrk="1" hangingPunct="1"/>
            <a:r>
              <a:rPr lang="zh-TW" altLang="en-GB" sz="3600" smtClean="0">
                <a:solidFill>
                  <a:srgbClr val="0000FF"/>
                </a:solidFill>
              </a:rPr>
              <a:t>憂慮</a:t>
            </a:r>
            <a:r>
              <a:rPr lang="zh-TW" altLang="en-GB" sz="3600" smtClean="0"/>
              <a:t> </a:t>
            </a:r>
            <a:r>
              <a:rPr lang="en-US" altLang="zh-TW" sz="3600" smtClean="0"/>
              <a:t>	</a:t>
            </a:r>
            <a:r>
              <a:rPr lang="zh-TW" altLang="en-GB" sz="3600" smtClean="0"/>
              <a:t>→ 要集中精神，周詳計劃</a:t>
            </a:r>
          </a:p>
          <a:p>
            <a:pPr marL="609600" indent="-609600" eaLnBrk="1" hangingPunct="1"/>
            <a:r>
              <a:rPr lang="zh-TW" altLang="en-GB" sz="3600" smtClean="0">
                <a:solidFill>
                  <a:srgbClr val="FF3399"/>
                </a:solidFill>
              </a:rPr>
              <a:t>討厭</a:t>
            </a:r>
            <a:r>
              <a:rPr lang="zh-TW" altLang="en-GB" sz="3600" smtClean="0"/>
              <a:t> </a:t>
            </a:r>
            <a:r>
              <a:rPr lang="en-US" altLang="zh-TW" sz="3600" smtClean="0"/>
              <a:t>	</a:t>
            </a:r>
            <a:r>
              <a:rPr lang="zh-TW" altLang="en-GB" sz="3600" smtClean="0"/>
              <a:t>→需要擺脫或改變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zh-TW" altLang="en-US" smtClean="0"/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xmlns="" id="{BBC49430-AF6C-4A91-A09D-12D704414B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0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用智化苦  轉危為機</a:t>
            </a:r>
          </a:p>
        </p:txBody>
      </p:sp>
      <p:sp>
        <p:nvSpPr>
          <p:cNvPr id="159747" name="Rectangle 3"/>
          <p:cNvSpPr>
            <a:spLocks noGrp="1"/>
          </p:cNvSpPr>
          <p:nvPr>
            <p:ph type="subTitle" idx="1"/>
          </p:nvPr>
        </p:nvSpPr>
        <p:spPr>
          <a:xfrm>
            <a:off x="0" y="3228975"/>
            <a:ext cx="9109075" cy="1752600"/>
          </a:xfrm>
        </p:spPr>
        <p:txBody>
          <a:bodyPr/>
          <a:lstStyle/>
          <a:p>
            <a:pPr marR="0" algn="ctr"/>
            <a:r>
              <a:rPr lang="zh-TW" altLang="en-US" sz="3200" smtClean="0">
                <a:solidFill>
                  <a:srgbClr val="00823B"/>
                </a:solidFill>
                <a:latin typeface="新細明體" pitchFamily="18" charset="-120"/>
              </a:rPr>
              <a:t>面對悲痛，接受現實</a:t>
            </a:r>
          </a:p>
          <a:p>
            <a:pPr marR="0" algn="ctr"/>
            <a:r>
              <a:rPr lang="zh-TW" altLang="en-US" sz="3200" smtClean="0">
                <a:solidFill>
                  <a:srgbClr val="00823B"/>
                </a:solidFill>
                <a:latin typeface="新細明體" pitchFamily="18" charset="-120"/>
              </a:rPr>
              <a:t>從另一角度透視痛苦</a:t>
            </a:r>
            <a:r>
              <a:rPr lang="en-US" altLang="zh-TW" sz="3200" smtClean="0">
                <a:solidFill>
                  <a:srgbClr val="00823B"/>
                </a:solidFill>
                <a:latin typeface="新細明體" pitchFamily="18" charset="-120"/>
              </a:rPr>
              <a:t>…</a:t>
            </a:r>
            <a:r>
              <a:rPr lang="zh-TW" altLang="en-US" sz="3200" smtClean="0">
                <a:solidFill>
                  <a:srgbClr val="00823B"/>
                </a:solidFill>
                <a:latin typeface="新細明體" pitchFamily="18" charset="-120"/>
              </a:rPr>
              <a:t>消失、得著、痛而不苦</a:t>
            </a:r>
            <a:endParaRPr lang="en-US" altLang="zh-TW" sz="32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 algn="ctr"/>
            <a:r>
              <a:rPr lang="zh-TW" altLang="en-US" sz="3200" smtClean="0">
                <a:solidFill>
                  <a:srgbClr val="00823B"/>
                </a:solidFill>
                <a:latin typeface="新細明體" pitchFamily="18" charset="-120"/>
              </a:rPr>
              <a:t>不要想自己失去甚麼，多想自己擁有甚麼</a:t>
            </a:r>
            <a:endParaRPr lang="en-US" altLang="zh-TW" sz="32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 algn="ctr"/>
            <a:r>
              <a:rPr lang="zh-TW" altLang="en-US" sz="3200" smtClean="0">
                <a:solidFill>
                  <a:srgbClr val="00823B"/>
                </a:solidFill>
                <a:latin typeface="新細明體" pitchFamily="18" charset="-120"/>
              </a:rPr>
              <a:t>作最壞打算，計劃未來</a:t>
            </a:r>
            <a:endParaRPr lang="en-US" altLang="zh-TW" sz="32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 algn="ctr"/>
            <a:r>
              <a:rPr lang="zh-TW" altLang="en-US" sz="3200" smtClean="0">
                <a:solidFill>
                  <a:srgbClr val="00823B"/>
                </a:solidFill>
                <a:latin typeface="新細明體" pitchFamily="18" charset="-120"/>
              </a:rPr>
              <a:t>放下</a:t>
            </a:r>
            <a:r>
              <a:rPr lang="zh-CN" altLang="en-US" sz="3200" smtClean="0">
                <a:solidFill>
                  <a:srgbClr val="00823B"/>
                </a:solidFill>
                <a:latin typeface="SimSun" pitchFamily="2" charset="-122"/>
              </a:rPr>
              <a:t>過去</a:t>
            </a:r>
            <a:r>
              <a:rPr lang="zh-TW" altLang="en-US" sz="3200" smtClean="0">
                <a:solidFill>
                  <a:srgbClr val="00823B"/>
                </a:solidFill>
                <a:latin typeface="SimSun" pitchFamily="2" charset="-122"/>
              </a:rPr>
              <a:t>，</a:t>
            </a:r>
            <a:r>
              <a:rPr lang="zh-CN" altLang="en-US" sz="3200" smtClean="0">
                <a:solidFill>
                  <a:srgbClr val="00823B"/>
                </a:solidFill>
                <a:latin typeface="SimSun" pitchFamily="2" charset="-122"/>
              </a:rPr>
              <a:t>活在當下</a:t>
            </a:r>
            <a:endParaRPr lang="en-US" altLang="zh-TW" sz="32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 algn="ctr"/>
            <a:r>
              <a:rPr lang="zh-TW" altLang="en-US" sz="3600" smtClean="0">
                <a:solidFill>
                  <a:srgbClr val="684F00"/>
                </a:solidFill>
                <a:latin typeface="新細明體" pitchFamily="18" charset="-120"/>
              </a:rPr>
              <a:t>啟動逆向思維</a:t>
            </a:r>
            <a:r>
              <a:rPr lang="en-US" altLang="zh-TW" sz="3600" smtClean="0">
                <a:solidFill>
                  <a:srgbClr val="684F00"/>
                </a:solidFill>
                <a:latin typeface="新細明體" pitchFamily="18" charset="-120"/>
              </a:rPr>
              <a:t>,</a:t>
            </a:r>
            <a:r>
              <a:rPr lang="zh-TW" altLang="en-US" sz="3600" smtClean="0">
                <a:solidFill>
                  <a:srgbClr val="684F00"/>
                </a:solidFill>
                <a:latin typeface="新細明體" pitchFamily="18" charset="-120"/>
              </a:rPr>
              <a:t>，創造美好明天</a:t>
            </a:r>
            <a:endParaRPr lang="en-US" altLang="zh-TW" sz="3600" smtClean="0">
              <a:solidFill>
                <a:srgbClr val="684F00"/>
              </a:solidFill>
              <a:latin typeface="新細明體" pitchFamily="18" charset="-120"/>
            </a:endParaRPr>
          </a:p>
          <a:p>
            <a:pPr marR="0"/>
            <a:endParaRPr lang="en-US" altLang="zh-TW" sz="3600" smtClean="0">
              <a:solidFill>
                <a:srgbClr val="800000"/>
              </a:solidFill>
            </a:endParaRPr>
          </a:p>
          <a:p>
            <a:pPr marR="0"/>
            <a:endParaRPr lang="zh-TW" altLang="en-US" sz="2000" smtClean="0"/>
          </a:p>
          <a:p>
            <a:pPr marR="0"/>
            <a:endParaRPr lang="zh-TW" altLang="en-US" smtClean="0"/>
          </a:p>
          <a:p>
            <a:pPr marR="0"/>
            <a:endParaRPr lang="en-US" altLang="zh-TW" smtClean="0"/>
          </a:p>
        </p:txBody>
      </p:sp>
      <p:pic>
        <p:nvPicPr>
          <p:cNvPr id="159748" name="Picture 4" descr="C:\Users\Chan Ka Po\Dropbox\Photos\佛教圖片\MANJUSR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76250"/>
            <a:ext cx="15271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0621B7D5-06F6-4C44-B556-58B16F32D1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  <a:t/>
            </a:r>
            <a:b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  <a:t/>
            </a:r>
            <a:b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zh-TW" altLang="en-US" sz="73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微笑行動</a:t>
            </a:r>
            <a:r>
              <a:rPr lang="en-US" altLang="zh-TW" sz="6000" dirty="0">
                <a:solidFill>
                  <a:srgbClr val="00823B"/>
                </a:solidFill>
                <a:latin typeface="+mn-ea"/>
              </a:rPr>
              <a:t/>
            </a:r>
            <a:br>
              <a:rPr lang="en-US" altLang="zh-TW" sz="6000" dirty="0">
                <a:solidFill>
                  <a:srgbClr val="00823B"/>
                </a:solidFill>
                <a:latin typeface="+mn-ea"/>
              </a:rPr>
            </a:br>
            <a:endParaRPr lang="zh-TW" altLang="en-US" sz="6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61795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/>
            <a:r>
              <a:rPr lang="zh-TW" altLang="en-US" sz="4800" smtClean="0">
                <a:solidFill>
                  <a:srgbClr val="0000FF"/>
                </a:solidFill>
                <a:latin typeface="新細明體" pitchFamily="18" charset="-120"/>
              </a:rPr>
              <a:t>微笑並不難學習</a:t>
            </a:r>
            <a:endParaRPr lang="en-US" altLang="zh-TW" sz="4800" smtClean="0">
              <a:solidFill>
                <a:srgbClr val="0000FF"/>
              </a:solidFill>
              <a:latin typeface="新細明體" pitchFamily="18" charset="-120"/>
            </a:endParaRPr>
          </a:p>
          <a:p>
            <a:pPr marR="0" algn="ctr" eaLnBrk="1" hangingPunct="1"/>
            <a:r>
              <a:rPr lang="zh-TW" altLang="en-US" sz="4800" smtClean="0">
                <a:solidFill>
                  <a:srgbClr val="0000FF"/>
                </a:solidFill>
                <a:latin typeface="新細明體" pitchFamily="18" charset="-120"/>
              </a:rPr>
              <a:t>難的是如何讓微笑成為習慣</a:t>
            </a:r>
            <a:endParaRPr lang="en-US" altLang="zh-TW" sz="4800" smtClean="0">
              <a:solidFill>
                <a:srgbClr val="0000FF"/>
              </a:solidFill>
              <a:latin typeface="新細明體" pitchFamily="18" charset="-120"/>
            </a:endParaRPr>
          </a:p>
          <a:p>
            <a:pPr marR="0" algn="ctr" eaLnBrk="1" hangingPunct="1"/>
            <a:r>
              <a:rPr lang="en-US" altLang="zh-TW" sz="2400" smtClean="0">
                <a:solidFill>
                  <a:srgbClr val="00823B"/>
                </a:solidFill>
                <a:latin typeface="新細明體" pitchFamily="18" charset="-120"/>
              </a:rPr>
              <a:t>It is not difficult to learn bliss but it is hard to turn it into a habit</a:t>
            </a:r>
          </a:p>
        </p:txBody>
      </p:sp>
      <p:pic>
        <p:nvPicPr>
          <p:cNvPr id="161796" name="Picture 6" descr="https://encrypted-tbn0.google.com/images?q=tbn:ANd9GcQkojrtgMvgMG0ow4oWOZqObGMpAYye32EUVMIO1SMT0l00bnsb4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033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548D6450-43A0-472A-983E-B632BA9458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  <a:t/>
            </a:r>
            <a:b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  <a:t/>
            </a:r>
            <a:b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zh-TW" altLang="en-US" sz="67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微笑行動</a:t>
            </a:r>
            <a:r>
              <a:rPr lang="en-US" altLang="zh-TW" sz="6000" dirty="0">
                <a:solidFill>
                  <a:srgbClr val="00823B"/>
                </a:solidFill>
                <a:latin typeface="+mn-ea"/>
              </a:rPr>
              <a:t/>
            </a:r>
            <a:br>
              <a:rPr lang="en-US" altLang="zh-TW" sz="6000" dirty="0">
                <a:solidFill>
                  <a:srgbClr val="00823B"/>
                </a:solidFill>
                <a:latin typeface="+mn-ea"/>
              </a:rPr>
            </a:br>
            <a:endParaRPr lang="zh-TW" altLang="en-US" sz="6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63843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/>
            <a:r>
              <a:rPr lang="zh-TW" altLang="en-US" sz="5400" smtClean="0">
                <a:solidFill>
                  <a:srgbClr val="00823B"/>
                </a:solidFill>
                <a:latin typeface="新細明體" pitchFamily="18" charset="-120"/>
              </a:rPr>
              <a:t>佛陀的微笑</a:t>
            </a:r>
            <a:endParaRPr lang="en-US" altLang="zh-TW" sz="5400" smtClean="0">
              <a:solidFill>
                <a:srgbClr val="00823B"/>
              </a:solidFill>
              <a:latin typeface="新細明體" pitchFamily="18" charset="-120"/>
            </a:endParaRPr>
          </a:p>
          <a:p>
            <a:pPr marR="0" algn="ctr" eaLnBrk="1" hangingPunct="1"/>
            <a:r>
              <a:rPr lang="zh-TW" altLang="en-US" sz="3200" smtClean="0">
                <a:solidFill>
                  <a:srgbClr val="00823B"/>
                </a:solidFill>
              </a:rPr>
              <a:t>吾有正法眼藏，涅槃妙心，付曯摩訶迦葉</a:t>
            </a:r>
          </a:p>
        </p:txBody>
      </p:sp>
      <p:pic>
        <p:nvPicPr>
          <p:cNvPr id="163844" name="Picture 5" descr="C:\Users\user\Dropbox\Photos\佛教圖片\1355488989-250218618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868863"/>
            <a:ext cx="121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0EA41EF9-250C-4A0E-AA54-E6C4436018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  <a:t/>
            </a:r>
            <a:b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  <a:t/>
            </a:r>
            <a:br>
              <a:rPr lang="en-US" altLang="zh-TW" sz="6000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zh-TW" altLang="en-US" sz="67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微笑行動</a:t>
            </a:r>
            <a:r>
              <a:rPr lang="en-US" altLang="zh-TW" sz="6000" dirty="0">
                <a:solidFill>
                  <a:srgbClr val="00823B"/>
                </a:solidFill>
                <a:latin typeface="+mn-ea"/>
              </a:rPr>
              <a:t/>
            </a:r>
            <a:br>
              <a:rPr lang="en-US" altLang="zh-TW" sz="6000" dirty="0">
                <a:solidFill>
                  <a:srgbClr val="00823B"/>
                </a:solidFill>
                <a:latin typeface="+mn-ea"/>
              </a:rPr>
            </a:br>
            <a:endParaRPr lang="zh-TW" altLang="en-US" sz="6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65891" name="Rectang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/>
            <a:r>
              <a:rPr lang="zh-TW" altLang="en-US" sz="4800" smtClean="0">
                <a:solidFill>
                  <a:srgbClr val="00823B"/>
                </a:solidFill>
              </a:rPr>
              <a:t>一笑解千愁</a:t>
            </a:r>
            <a:endParaRPr lang="en-US" altLang="zh-TW" sz="4800" smtClean="0">
              <a:solidFill>
                <a:srgbClr val="00823B"/>
              </a:solidFill>
            </a:endParaRPr>
          </a:p>
          <a:p>
            <a:pPr marR="0" algn="ctr" eaLnBrk="1" hangingPunct="1"/>
            <a:r>
              <a:rPr lang="zh-TW" altLang="en-US" sz="4800" smtClean="0">
                <a:solidFill>
                  <a:srgbClr val="00823B"/>
                </a:solidFill>
              </a:rPr>
              <a:t>二笑泯恩仇</a:t>
            </a:r>
            <a:endParaRPr lang="en-US" altLang="zh-TW" sz="4800" smtClean="0">
              <a:solidFill>
                <a:srgbClr val="00823B"/>
              </a:solidFill>
            </a:endParaRPr>
          </a:p>
          <a:p>
            <a:pPr marR="0" algn="ctr" eaLnBrk="1" hangingPunct="1"/>
            <a:r>
              <a:rPr lang="zh-TW" altLang="en-US" sz="4800" smtClean="0">
                <a:solidFill>
                  <a:srgbClr val="00823B"/>
                </a:solidFill>
              </a:rPr>
              <a:t>三笑無我無求</a:t>
            </a:r>
          </a:p>
        </p:txBody>
      </p:sp>
      <p:pic>
        <p:nvPicPr>
          <p:cNvPr id="165892" name="Picture 6" descr="http://blog.vsharing.com/Uploads/UserDirs/1/243/96826/%E5%BE%AE%E7%AC%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215106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600" smtClean="0">
                <a:solidFill>
                  <a:srgbClr val="0000FF"/>
                </a:solidFill>
                <a:latin typeface="新細明體" pitchFamily="18" charset="-120"/>
                <a:ea typeface="新細明體" pitchFamily="18" charset="-120"/>
                <a:cs typeface="文鼎勘亭流" pitchFamily="49" charset="-120"/>
              </a:rPr>
              <a:t>身心病</a:t>
            </a:r>
            <a:endParaRPr lang="zh-HK" altLang="en-US" smtClean="0">
              <a:solidFill>
                <a:srgbClr val="0000FF"/>
              </a:solidFill>
              <a:ea typeface="新細明體" pitchFamily="18" charset="-120"/>
              <a:cs typeface="文鼎勘亭流" pitchFamily="49" charset="-12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xmlns="" id="{B0EBD2DC-3486-43C2-9C6C-49B5BCA4F3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A2902565-0F6F-4B76-AEFE-FD96142F3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放下自在</a:t>
            </a:r>
            <a:endParaRPr lang="zh-HK" altLang="en-US" sz="6600" b="0" dirty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67939" name="副標題 4"/>
          <p:cNvSpPr>
            <a:spLocks noGrp="1"/>
          </p:cNvSpPr>
          <p:nvPr>
            <p:ph type="subTitle" idx="1"/>
          </p:nvPr>
        </p:nvSpPr>
        <p:spPr>
          <a:xfrm>
            <a:off x="-323850" y="3228975"/>
            <a:ext cx="9864725" cy="1752600"/>
          </a:xfrm>
        </p:spPr>
        <p:txBody>
          <a:bodyPr/>
          <a:lstStyle/>
          <a:p>
            <a:pPr marR="0" algn="ctr"/>
            <a:r>
              <a:rPr lang="zh-TW" altLang="en-US" sz="5400" smtClean="0">
                <a:solidFill>
                  <a:srgbClr val="0000FF"/>
                </a:solidFill>
              </a:rPr>
              <a:t>一念放下　萬般自在</a:t>
            </a:r>
            <a:endParaRPr lang="zh-HK" altLang="en-US" sz="5400" smtClean="0">
              <a:solidFill>
                <a:srgbClr val="0000FF"/>
              </a:solidFill>
            </a:endParaRPr>
          </a:p>
        </p:txBody>
      </p:sp>
      <p:pic>
        <p:nvPicPr>
          <p:cNvPr id="167940" name="圖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4222750"/>
            <a:ext cx="354012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1" name="矩形 4"/>
          <p:cNvSpPr>
            <a:spLocks noChangeArrowheads="1"/>
          </p:cNvSpPr>
          <p:nvPr/>
        </p:nvSpPr>
        <p:spPr bwMode="auto">
          <a:xfrm>
            <a:off x="2987675" y="443706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/>
              <a:t>手酸了，</a:t>
            </a:r>
          </a:p>
          <a:p>
            <a:r>
              <a:rPr lang="zh-TW" altLang="en-US"/>
              <a:t>可將手裏的東西放下；</a:t>
            </a:r>
          </a:p>
          <a:p>
            <a:r>
              <a:rPr lang="zh-TW" altLang="en-US"/>
              <a:t>心累了，請把你的心事放下。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472FE478-E9F5-49A9-B2C5-D060F07A0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0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放下自在</a:t>
            </a:r>
            <a:endParaRPr lang="zh-HK" altLang="en-US" sz="6000" b="0" dirty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69987" name="副標題 4"/>
          <p:cNvSpPr>
            <a:spLocks noGrp="1"/>
          </p:cNvSpPr>
          <p:nvPr>
            <p:ph type="subTitle" idx="1"/>
          </p:nvPr>
        </p:nvSpPr>
        <p:spPr>
          <a:xfrm>
            <a:off x="-323850" y="3228975"/>
            <a:ext cx="9864725" cy="1752600"/>
          </a:xfrm>
        </p:spPr>
        <p:txBody>
          <a:bodyPr/>
          <a:lstStyle/>
          <a:p>
            <a:pPr marR="0" algn="ctr"/>
            <a:r>
              <a:rPr lang="zh-TW" altLang="en-US" sz="5400" smtClean="0">
                <a:solidFill>
                  <a:srgbClr val="00823B"/>
                </a:solidFill>
              </a:rPr>
              <a:t>不嫉妒　不比較　見作隨喜</a:t>
            </a:r>
            <a:endParaRPr lang="en-US" altLang="zh-TW" sz="5400" smtClean="0">
              <a:solidFill>
                <a:srgbClr val="00823B"/>
              </a:solidFill>
            </a:endParaRPr>
          </a:p>
          <a:p>
            <a:pPr marR="0" algn="ctr"/>
            <a:endParaRPr lang="zh-HK" altLang="en-US" sz="4000" smtClean="0">
              <a:solidFill>
                <a:srgbClr val="00823B"/>
              </a:solidFill>
            </a:endParaRPr>
          </a:p>
        </p:txBody>
      </p:sp>
      <p:pic>
        <p:nvPicPr>
          <p:cNvPr id="169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365625"/>
            <a:ext cx="27289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05263"/>
            <a:ext cx="20796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xmlns="" id="{24C51673-FF1B-4A20-896A-0F4BC41F6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0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放下對錯</a:t>
            </a:r>
            <a:endParaRPr lang="zh-HK" altLang="en-US" sz="6000" b="0" dirty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72036" name="副標題 4"/>
          <p:cNvSpPr>
            <a:spLocks noGrp="1"/>
          </p:cNvSpPr>
          <p:nvPr>
            <p:ph type="subTitle" idx="1"/>
          </p:nvPr>
        </p:nvSpPr>
        <p:spPr>
          <a:xfrm>
            <a:off x="-323850" y="3228975"/>
            <a:ext cx="9864725" cy="1752600"/>
          </a:xfrm>
        </p:spPr>
        <p:txBody>
          <a:bodyPr/>
          <a:lstStyle/>
          <a:p>
            <a:pPr marR="0" algn="ctr"/>
            <a:r>
              <a:rPr lang="zh-TW" altLang="en-US" sz="4000" smtClean="0">
                <a:solidFill>
                  <a:srgbClr val="00823B"/>
                </a:solidFill>
              </a:rPr>
              <a:t>洞中一日，世間千年</a:t>
            </a:r>
            <a:endParaRPr lang="en-US" altLang="zh-TW" sz="4000" smtClean="0">
              <a:solidFill>
                <a:srgbClr val="00823B"/>
              </a:solidFill>
            </a:endParaRPr>
          </a:p>
          <a:p>
            <a:pPr marR="0" algn="ctr"/>
            <a:r>
              <a:rPr lang="zh-TW" altLang="en-US" sz="4000" smtClean="0">
                <a:solidFill>
                  <a:srgbClr val="00823B"/>
                </a:solidFill>
              </a:rPr>
              <a:t>牛頓運動定律 </a:t>
            </a:r>
            <a:r>
              <a:rPr lang="en-US" altLang="zh-TW" sz="4000" smtClean="0">
                <a:solidFill>
                  <a:srgbClr val="00823B"/>
                </a:solidFill>
              </a:rPr>
              <a:t>F</a:t>
            </a:r>
            <a:r>
              <a:rPr lang="zh-TW" altLang="en-US" sz="4000" smtClean="0">
                <a:solidFill>
                  <a:srgbClr val="00823B"/>
                </a:solidFill>
              </a:rPr>
              <a:t>＝</a:t>
            </a:r>
            <a:r>
              <a:rPr lang="en-US" altLang="zh-TW" sz="4000" smtClean="0">
                <a:solidFill>
                  <a:srgbClr val="00823B"/>
                </a:solidFill>
              </a:rPr>
              <a:t>ma</a:t>
            </a:r>
          </a:p>
          <a:p>
            <a:pPr marR="0" algn="ctr"/>
            <a:r>
              <a:rPr lang="zh-HK" altLang="en-US" sz="4000" smtClean="0">
                <a:solidFill>
                  <a:srgbClr val="00823B"/>
                </a:solidFill>
              </a:rPr>
              <a:t>愛因斯坦相對論</a:t>
            </a:r>
            <a:r>
              <a:rPr lang="en-US" altLang="zh-HK" sz="4000" smtClean="0">
                <a:solidFill>
                  <a:srgbClr val="00823B"/>
                </a:solidFill>
              </a:rPr>
              <a:t>E = mc</a:t>
            </a:r>
            <a:r>
              <a:rPr lang="en-US" altLang="zh-HK" sz="4000" baseline="30000" smtClean="0">
                <a:solidFill>
                  <a:srgbClr val="00823B"/>
                </a:solidFill>
              </a:rPr>
              <a:t>2</a:t>
            </a:r>
            <a:endParaRPr lang="zh-TW" altLang="zh-HK" sz="4000" smtClean="0">
              <a:solidFill>
                <a:srgbClr val="00823B"/>
              </a:solidFill>
            </a:endParaRPr>
          </a:p>
          <a:p>
            <a:pPr marR="0" algn="ctr"/>
            <a:endParaRPr lang="zh-HK" altLang="en-US" sz="4000" smtClean="0">
              <a:solidFill>
                <a:srgbClr val="00823B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EA7B46F4-D7D2-4723-9D56-CBF78DBBC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0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放下自在</a:t>
            </a:r>
            <a:endParaRPr lang="zh-HK" altLang="en-US" sz="6000" b="0" dirty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74083" name="副標題 4"/>
          <p:cNvSpPr>
            <a:spLocks noGrp="1"/>
          </p:cNvSpPr>
          <p:nvPr>
            <p:ph type="subTitle" idx="1"/>
          </p:nvPr>
        </p:nvSpPr>
        <p:spPr>
          <a:xfrm>
            <a:off x="-323850" y="3228975"/>
            <a:ext cx="9864725" cy="1752600"/>
          </a:xfrm>
        </p:spPr>
        <p:txBody>
          <a:bodyPr/>
          <a:lstStyle/>
          <a:p>
            <a:pPr marR="0" algn="ctr"/>
            <a:r>
              <a:rPr lang="zh-TW" altLang="en-US" sz="5400" smtClean="0">
                <a:solidFill>
                  <a:srgbClr val="00823B"/>
                </a:solidFill>
              </a:rPr>
              <a:t>轉化：</a:t>
            </a:r>
            <a:r>
              <a:rPr lang="zh-TW" altLang="en-US" sz="4800" smtClean="0">
                <a:solidFill>
                  <a:srgbClr val="00823B"/>
                </a:solidFill>
              </a:rPr>
              <a:t>貪、瞋、痴</a:t>
            </a:r>
            <a:endParaRPr lang="en-US" altLang="zh-TW" sz="4800" smtClean="0">
              <a:solidFill>
                <a:srgbClr val="00823B"/>
              </a:solidFill>
            </a:endParaRPr>
          </a:p>
          <a:p>
            <a:pPr marR="0" algn="ctr"/>
            <a:r>
              <a:rPr lang="zh-TW" altLang="en-US" sz="4800" smtClean="0">
                <a:solidFill>
                  <a:srgbClr val="00823B"/>
                </a:solidFill>
              </a:rPr>
              <a:t>轉貪為勤，化瞋為慈，轉痴成智</a:t>
            </a:r>
            <a:endParaRPr lang="zh-HK" altLang="en-US" sz="4800" smtClean="0">
              <a:solidFill>
                <a:srgbClr val="00823B"/>
              </a:solidFill>
            </a:endParaRPr>
          </a:p>
        </p:txBody>
      </p:sp>
      <p:pic>
        <p:nvPicPr>
          <p:cNvPr id="174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203825"/>
            <a:ext cx="15716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3" descr="C:\Users\user\Dropbox\Photos\佛教圖片\生死之輪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52388"/>
            <a:ext cx="175895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126E134E-5247-4B5B-8EB4-1CB834EA7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000" b="0">
                <a:solidFill>
                  <a:srgbClr val="0000FF"/>
                </a:solidFill>
                <a:effectLst/>
                <a:latin typeface="+mn-ea"/>
                <a:ea typeface="+mn-ea"/>
              </a:rPr>
              <a:t>放下　無求</a:t>
            </a:r>
          </a:p>
        </p:txBody>
      </p:sp>
      <p:sp>
        <p:nvSpPr>
          <p:cNvPr id="176131" name="Rectangle 3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 eaLnBrk="1" hangingPunct="1"/>
            <a:r>
              <a:rPr lang="zh-TW" altLang="en-US" sz="5400" smtClean="0">
                <a:solidFill>
                  <a:srgbClr val="00823B"/>
                </a:solidFill>
              </a:rPr>
              <a:t>無我相　無人相</a:t>
            </a:r>
            <a:endParaRPr lang="en-US" altLang="zh-TW" sz="5400" smtClean="0">
              <a:solidFill>
                <a:srgbClr val="00823B"/>
              </a:solidFill>
            </a:endParaRPr>
          </a:p>
          <a:p>
            <a:pPr algn="ctr" eaLnBrk="1" hangingPunct="1"/>
            <a:r>
              <a:rPr lang="zh-TW" altLang="en-US" sz="5400" smtClean="0">
                <a:solidFill>
                  <a:srgbClr val="00823B"/>
                </a:solidFill>
              </a:rPr>
              <a:t>無眾生相　無壽者相</a:t>
            </a:r>
            <a:endParaRPr lang="en-US" altLang="zh-TW" sz="5400" smtClean="0">
              <a:solidFill>
                <a:srgbClr val="00823B"/>
              </a:solidFill>
            </a:endParaRPr>
          </a:p>
          <a:p>
            <a:pPr algn="ctr" eaLnBrk="1" hangingPunct="1"/>
            <a:endParaRPr lang="zh-TW" altLang="en-US" sz="4800" smtClean="0">
              <a:solidFill>
                <a:srgbClr val="00823B"/>
              </a:solidFill>
            </a:endParaRPr>
          </a:p>
        </p:txBody>
      </p:sp>
      <p:pic>
        <p:nvPicPr>
          <p:cNvPr id="176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868863"/>
            <a:ext cx="24622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5" descr="https://encrypted-tbn0.gstatic.com/images?q=tbn:ANd9GcT4FB3jqx1hd6AFkGnBZXGXuWmc683Jr2lZOVEx2HTpbuoaiev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508500"/>
            <a:ext cx="13700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9D55EE13-AFDA-4B70-8A80-74FB6F6D0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000" b="0">
                <a:solidFill>
                  <a:srgbClr val="0000FF"/>
                </a:solidFill>
                <a:effectLst/>
                <a:latin typeface="+mn-ea"/>
                <a:ea typeface="+mn-ea"/>
              </a:rPr>
              <a:t>放下　無求</a:t>
            </a:r>
          </a:p>
        </p:txBody>
      </p:sp>
      <p:sp>
        <p:nvSpPr>
          <p:cNvPr id="178180" name="Rectangle 3"/>
          <p:cNvSpPr>
            <a:spLocks noGrp="1"/>
          </p:cNvSpPr>
          <p:nvPr>
            <p:ph type="body" idx="1"/>
          </p:nvPr>
        </p:nvSpPr>
        <p:spPr>
          <a:xfrm>
            <a:off x="0" y="2705100"/>
            <a:ext cx="9144000" cy="1509713"/>
          </a:xfrm>
        </p:spPr>
        <p:txBody>
          <a:bodyPr/>
          <a:lstStyle/>
          <a:p>
            <a:pPr algn="ctr" eaLnBrk="1" hangingPunct="1"/>
            <a:r>
              <a:rPr lang="zh-TW" altLang="en-US" sz="4800" smtClean="0">
                <a:solidFill>
                  <a:srgbClr val="00823B"/>
                </a:solidFill>
              </a:rPr>
              <a:t>對眾生無求　對五欲對名利無求　</a:t>
            </a:r>
            <a:endParaRPr lang="en-US" altLang="zh-TW" sz="4800" smtClean="0">
              <a:solidFill>
                <a:srgbClr val="00823B"/>
              </a:solidFill>
            </a:endParaRPr>
          </a:p>
          <a:p>
            <a:pPr algn="ctr" eaLnBrk="1" hangingPunct="1"/>
            <a:r>
              <a:rPr lang="zh-TW" altLang="en-US" sz="4800" smtClean="0">
                <a:solidFill>
                  <a:srgbClr val="00823B"/>
                </a:solidFill>
              </a:rPr>
              <a:t>對健康無求　對解脫無求</a:t>
            </a:r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33375"/>
            <a:ext cx="2068513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2F51A0A3-94DA-480D-897E-64DF60409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000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放下</a:t>
            </a:r>
            <a:endParaRPr lang="zh-HK" altLang="en-US" sz="6000" b="0" dirty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8435" name="副標題 4">
            <a:extLst>
              <a:ext uri="{FF2B5EF4-FFF2-40B4-BE49-F238E27FC236}">
                <a16:creationId xmlns:a16="http://schemas.microsoft.com/office/drawing/2014/main" xmlns="" id="{444165A2-79D7-42FB-8977-A9640EB67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>
              <a:defRPr/>
            </a:pPr>
            <a:r>
              <a:rPr lang="zh-TW" altLang="en-US" sz="5400" dirty="0">
                <a:solidFill>
                  <a:srgbClr val="00823B"/>
                </a:solidFill>
                <a:latin typeface="+mn-ea"/>
              </a:rPr>
              <a:t>只有放下　才有得著</a:t>
            </a:r>
            <a:endParaRPr lang="en-US" altLang="zh-HK" sz="5400" dirty="0">
              <a:solidFill>
                <a:srgbClr val="00823B"/>
              </a:solidFill>
              <a:latin typeface="+mn-ea"/>
            </a:endParaRPr>
          </a:p>
          <a:p>
            <a:pPr marR="0" algn="ctr">
              <a:defRPr/>
            </a:pPr>
            <a:endParaRPr lang="zh-HK" altLang="en-US" sz="6000" b="1" dirty="0">
              <a:latin typeface="新細明體" pitchFamily="18" charset="-120"/>
            </a:endParaRPr>
          </a:p>
        </p:txBody>
      </p:sp>
      <p:pic>
        <p:nvPicPr>
          <p:cNvPr id="180228" name="Picture 5" descr="http://img0.ph.126.net/Abpc9cOJ3J-LstJJqAHEww==/475692710811296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65625"/>
            <a:ext cx="165735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8" descr="http://www.wise99.com/shtml/1/UploadFiles/201208/2012082116542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41413"/>
            <a:ext cx="52387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xmlns="" id="{C85B3F40-A0E7-4604-823B-CC0E59C67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b="0" dirty="0">
                <a:solidFill>
                  <a:srgbClr val="FF0000"/>
                </a:solidFill>
                <a:effectLst/>
                <a:latin typeface="+mn-ea"/>
                <a:ea typeface="+mn-ea"/>
              </a:rPr>
              <a:t>每日一事</a:t>
            </a:r>
            <a:endParaRPr altLang="zh-TW" sz="6600" b="0" dirty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82276" name="內容版面配置區 5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/>
            <a:r>
              <a:rPr lang="zh-TW" altLang="en-US" sz="6000" smtClean="0">
                <a:solidFill>
                  <a:srgbClr val="0000FF"/>
                </a:solidFill>
              </a:rPr>
              <a:t>活在當下</a:t>
            </a:r>
          </a:p>
        </p:txBody>
      </p:sp>
      <p:sp>
        <p:nvSpPr>
          <p:cNvPr id="182277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4F8B689-2A34-4136-A4E7-1F676608555F}" type="slidenum">
              <a:rPr kumimoji="0" lang="zh-TW" altLang="en-US" sz="1200">
                <a:solidFill>
                  <a:srgbClr val="D1EAEE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87</a:t>
            </a:fld>
            <a:endParaRPr kumimoji="0" lang="en-US" altLang="zh-TW" sz="1200">
              <a:solidFill>
                <a:srgbClr val="D1EAEE"/>
              </a:solidFill>
              <a:latin typeface="Arial" pitchFamily="34" charset="0"/>
            </a:endParaRPr>
          </a:p>
        </p:txBody>
      </p:sp>
      <p:sp>
        <p:nvSpPr>
          <p:cNvPr id="182278" name="AutoShape 2" descr="活在當下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82279" name="AutoShape 4" descr="活在當下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  <p:sp>
        <p:nvSpPr>
          <p:cNvPr id="182280" name="AutoShape 6" descr="活在當下的圖片搜尋結果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73238"/>
            <a:ext cx="4295775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xmlns="" id="{1DA27D9F-184B-4970-93AA-9F66AD737FAE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>
                <a:solidFill>
                  <a:srgbClr val="FF0000"/>
                </a:solidFill>
                <a:effectLst/>
                <a:latin typeface="+mn-ea"/>
                <a:ea typeface="+mn-ea"/>
              </a:rPr>
              <a:t>念念禪修</a:t>
            </a:r>
            <a:endParaRPr altLang="zh-TW" sz="660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84324" name="內容版面配置區 5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 eaLnBrk="1" hangingPunct="1"/>
            <a:r>
              <a:rPr lang="zh-TW" altLang="en-US" sz="6000" smtClean="0">
                <a:solidFill>
                  <a:srgbClr val="0000FF"/>
                </a:solidFill>
              </a:rPr>
              <a:t>行　住　坐　卧</a:t>
            </a:r>
            <a:endParaRPr lang="en-US" altLang="zh-TW" sz="600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zh-TW" altLang="zh-HK" sz="4800" smtClean="0">
                <a:solidFill>
                  <a:srgbClr val="00823B"/>
                </a:solidFill>
              </a:rPr>
              <a:t>『行亦禪，坐亦禪，</a:t>
            </a:r>
            <a:endParaRPr lang="en-US" altLang="zh-TW" sz="4800" smtClean="0">
              <a:solidFill>
                <a:srgbClr val="00823B"/>
              </a:solidFill>
            </a:endParaRPr>
          </a:p>
          <a:p>
            <a:pPr algn="ctr" eaLnBrk="1" hangingPunct="1"/>
            <a:r>
              <a:rPr lang="zh-TW" altLang="zh-HK" sz="4800" smtClean="0">
                <a:solidFill>
                  <a:srgbClr val="00823B"/>
                </a:solidFill>
              </a:rPr>
              <a:t>語默動靜體安然。』</a:t>
            </a:r>
            <a:endParaRPr lang="en-US" altLang="zh-TW" sz="4800" smtClean="0">
              <a:solidFill>
                <a:srgbClr val="00823B"/>
              </a:solidFill>
            </a:endParaRPr>
          </a:p>
          <a:p>
            <a:pPr algn="ctr" eaLnBrk="1" hangingPunct="1"/>
            <a:r>
              <a:rPr lang="zh-TW" altLang="en-US" sz="3600" smtClean="0">
                <a:solidFill>
                  <a:srgbClr val="00823B"/>
                </a:solidFill>
              </a:rPr>
              <a:t>（永嘉 玄覺大師 證道歌）</a:t>
            </a:r>
            <a:endParaRPr lang="en-US" altLang="zh-TW" sz="3600" smtClean="0">
              <a:solidFill>
                <a:srgbClr val="00823B"/>
              </a:solidFill>
            </a:endParaRPr>
          </a:p>
        </p:txBody>
      </p:sp>
      <p:sp>
        <p:nvSpPr>
          <p:cNvPr id="184325" name="投影片編號版面配置區 3"/>
          <p:cNvSpPr txBox="1">
            <a:spLocks noGrp="1" noChangeArrowheads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6ED82A1-EA68-4318-9451-5DA424A17DF6}" type="slidenum">
              <a:rPr kumimoji="0" lang="zh-TW" altLang="en-US" sz="1200">
                <a:solidFill>
                  <a:srgbClr val="D1EAEE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88</a:t>
            </a:fld>
            <a:endParaRPr kumimoji="0" lang="en-US" altLang="zh-TW" sz="1200">
              <a:solidFill>
                <a:srgbClr val="D1EAEE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02FADEAB-4F19-4B40-A0C6-0D56663628E6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FF0000"/>
                </a:solidFill>
                <a:effectLst/>
                <a:latin typeface="+mn-ea"/>
                <a:ea typeface="+mn-ea"/>
              </a:rPr>
              <a:t>念念禪修</a:t>
            </a:r>
            <a:endParaRPr lang="zh-HK" altLang="en-US" sz="6600" b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86371" name="文字版面配置區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4800" smtClean="0">
                <a:solidFill>
                  <a:srgbClr val="0000FF"/>
                </a:solidFill>
              </a:rPr>
              <a:t>不怕念起　只怕覺遲</a:t>
            </a:r>
            <a:endParaRPr lang="en-US" altLang="zh-TW" sz="48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3600" smtClean="0">
                <a:solidFill>
                  <a:srgbClr val="00823B"/>
                </a:solidFill>
              </a:rPr>
              <a:t>轉化「貪瞋痴」</a:t>
            </a:r>
            <a:endParaRPr lang="zh-HK" altLang="en-US" sz="4800" smtClean="0">
              <a:solidFill>
                <a:srgbClr val="0000FF"/>
              </a:solidFill>
            </a:endParaRPr>
          </a:p>
        </p:txBody>
      </p:sp>
      <p:pic>
        <p:nvPicPr>
          <p:cNvPr id="1863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85725"/>
            <a:ext cx="1531938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4"/>
          <p:cNvSpPr>
            <a:spLocks noChangeArrowheads="1"/>
          </p:cNvSpPr>
          <p:nvPr/>
        </p:nvSpPr>
        <p:spPr bwMode="auto">
          <a:xfrm>
            <a:off x="1219200" y="533400"/>
            <a:ext cx="6908800" cy="842963"/>
          </a:xfrm>
          <a:prstGeom prst="roundRect">
            <a:avLst>
              <a:gd name="adj" fmla="val 18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</a:pPr>
            <a:r>
              <a:rPr kumimoji="0" lang="zh-TW" altLang="en-GB" sz="6600">
                <a:solidFill>
                  <a:srgbClr val="FF0000"/>
                </a:solidFill>
                <a:latin typeface="新細明體" pitchFamily="18" charset="-120"/>
              </a:rPr>
              <a:t>情緒與健康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982663" y="2030413"/>
            <a:ext cx="7343775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kumimoji="0" lang="zh-TW" altLang="en-GB" sz="2800">
                <a:solidFill>
                  <a:srgbClr val="3333CC"/>
                </a:solidFill>
                <a:latin typeface="Times New Roman" pitchFamily="18" charset="0"/>
              </a:rPr>
              <a:t>心理神經免疫學</a:t>
            </a:r>
          </a:p>
          <a:p>
            <a:pPr>
              <a:spcBef>
                <a:spcPct val="0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kumimoji="0" lang="en-GB" altLang="zh-TW" sz="2800">
                <a:solidFill>
                  <a:srgbClr val="3333CC"/>
                </a:solidFill>
                <a:latin typeface="Times New Roman" pitchFamily="18" charset="0"/>
              </a:rPr>
              <a:t>(Psychoneuroimmunology)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en-GB" altLang="zh-TW" sz="24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zh-TW" altLang="en-US" sz="1200">
                <a:solidFill>
                  <a:srgbClr val="000000"/>
                </a:solidFill>
                <a:latin typeface="Times New Roman" pitchFamily="18" charset="0"/>
              </a:rPr>
              <a:t>●</a:t>
            </a:r>
            <a:r>
              <a:rPr kumimoji="0" lang="zh-TW" altLang="en-US" sz="240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kumimoji="0" lang="zh-TW" altLang="en-GB" sz="2400">
                <a:solidFill>
                  <a:srgbClr val="00823B"/>
                </a:solidFill>
                <a:latin typeface="Times New Roman" pitchFamily="18" charset="0"/>
              </a:rPr>
              <a:t>易怒的人死於心臟停止的機率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zh-TW" altLang="en-GB" sz="2400">
                <a:solidFill>
                  <a:srgbClr val="00823B"/>
                </a:solidFill>
                <a:latin typeface="Times New Roman" pitchFamily="18" charset="0"/>
              </a:rPr>
              <a:t>     比溫和的人高出</a:t>
            </a:r>
            <a:r>
              <a:rPr kumimoji="0" lang="en-GB" altLang="zh-TW" sz="2400" b="1">
                <a:solidFill>
                  <a:srgbClr val="00823B"/>
                </a:solidFill>
                <a:latin typeface="Times New Roman" pitchFamily="18" charset="0"/>
              </a:rPr>
              <a:t>3</a:t>
            </a:r>
            <a:r>
              <a:rPr kumimoji="0" lang="zh-TW" altLang="en-GB" sz="2400">
                <a:solidFill>
                  <a:srgbClr val="00823B"/>
                </a:solidFill>
                <a:latin typeface="Times New Roman" pitchFamily="18" charset="0"/>
              </a:rPr>
              <a:t>倍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zh-TW" altLang="en-GB" sz="2400">
              <a:solidFill>
                <a:srgbClr val="00823B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zh-TW" altLang="en-US" sz="1200">
                <a:latin typeface="Times New Roman" pitchFamily="18" charset="0"/>
              </a:rPr>
              <a:t>●</a:t>
            </a:r>
            <a:r>
              <a:rPr kumimoji="0" lang="zh-TW" altLang="en-US" sz="1200">
                <a:solidFill>
                  <a:srgbClr val="00823B"/>
                </a:solidFill>
                <a:latin typeface="Times New Roman" pitchFamily="18" charset="0"/>
              </a:rPr>
              <a:t>      </a:t>
            </a:r>
            <a:r>
              <a:rPr kumimoji="0" lang="zh-TW" altLang="en-GB" sz="2400">
                <a:solidFill>
                  <a:srgbClr val="00823B"/>
                </a:solidFill>
                <a:latin typeface="Times New Roman" pitchFamily="18" charset="0"/>
              </a:rPr>
              <a:t>生活壓力少的人患感冒的機率是</a:t>
            </a:r>
            <a:r>
              <a:rPr kumimoji="0" lang="en-GB" altLang="zh-TW" sz="2400">
                <a:solidFill>
                  <a:srgbClr val="00823B"/>
                </a:solidFill>
                <a:latin typeface="Times New Roman" pitchFamily="18" charset="0"/>
              </a:rPr>
              <a:t>27</a:t>
            </a:r>
            <a:r>
              <a:rPr kumimoji="0" lang="zh-TW" altLang="en-GB" sz="2400">
                <a:solidFill>
                  <a:srgbClr val="00823B"/>
                </a:solidFill>
                <a:latin typeface="Times New Roman" pitchFamily="18" charset="0"/>
              </a:rPr>
              <a:t>％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zh-TW" altLang="en-GB" sz="2400">
                <a:solidFill>
                  <a:srgbClr val="00823B"/>
                </a:solidFill>
                <a:latin typeface="Times New Roman" pitchFamily="18" charset="0"/>
              </a:rPr>
              <a:t>     壓力大的一群則是</a:t>
            </a:r>
            <a:r>
              <a:rPr kumimoji="0" lang="en-GB" altLang="zh-TW" sz="2400">
                <a:solidFill>
                  <a:srgbClr val="00823B"/>
                </a:solidFill>
                <a:latin typeface="Times New Roman" pitchFamily="18" charset="0"/>
              </a:rPr>
              <a:t>47</a:t>
            </a:r>
            <a:r>
              <a:rPr kumimoji="0" lang="zh-TW" altLang="en-GB" sz="2400">
                <a:solidFill>
                  <a:srgbClr val="00823B"/>
                </a:solidFill>
                <a:latin typeface="Times New Roman" pitchFamily="18" charset="0"/>
              </a:rPr>
              <a:t>％</a:t>
            </a:r>
            <a:endParaRPr kumimoji="0" lang="en-US" altLang="zh-TW" sz="2400">
              <a:solidFill>
                <a:srgbClr val="00823B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zh-TW" altLang="en-GB" sz="1200">
              <a:solidFill>
                <a:srgbClr val="00823B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zh-TW" altLang="en-GB" sz="1200">
              <a:solidFill>
                <a:srgbClr val="00823B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zh-TW" altLang="en-US" sz="1200">
                <a:latin typeface="Times New Roman" pitchFamily="18" charset="0"/>
              </a:rPr>
              <a:t>●</a:t>
            </a:r>
            <a:r>
              <a:rPr kumimoji="0" lang="zh-TW" altLang="en-US" sz="1200">
                <a:solidFill>
                  <a:srgbClr val="00823B"/>
                </a:solidFill>
                <a:latin typeface="Times New Roman" pitchFamily="18" charset="0"/>
              </a:rPr>
              <a:t>       </a:t>
            </a:r>
            <a:r>
              <a:rPr kumimoji="0" lang="zh-TW" altLang="en-GB" sz="2400">
                <a:solidFill>
                  <a:srgbClr val="00823B"/>
                </a:solidFill>
                <a:latin typeface="Times New Roman" pitchFamily="18" charset="0"/>
              </a:rPr>
              <a:t>孤立的男性死亡率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zh-TW" altLang="en-GB" sz="2400">
                <a:solidFill>
                  <a:srgbClr val="00823B"/>
                </a:solidFill>
                <a:latin typeface="Times New Roman" pitchFamily="18" charset="0"/>
              </a:rPr>
              <a:t>     比擁有緊密人際網的男性高出</a:t>
            </a:r>
            <a:r>
              <a:rPr kumimoji="0" lang="en-GB" altLang="zh-TW" sz="2400" b="1">
                <a:solidFill>
                  <a:srgbClr val="00823B"/>
                </a:solidFill>
                <a:latin typeface="Times New Roman" pitchFamily="18" charset="0"/>
              </a:rPr>
              <a:t>2</a:t>
            </a:r>
            <a:r>
              <a:rPr kumimoji="0" lang="zh-TW" altLang="en-GB" sz="2400">
                <a:solidFill>
                  <a:srgbClr val="00823B"/>
                </a:solidFill>
                <a:latin typeface="Times New Roman" pitchFamily="18" charset="0"/>
              </a:rPr>
              <a:t>倍</a:t>
            </a:r>
          </a:p>
        </p:txBody>
      </p:sp>
      <p:pic>
        <p:nvPicPr>
          <p:cNvPr id="45060" name="Picture 6" descr="ANd9GcQdoHcpHWOUyIWhOmRgzZOJ4sbZY8vByRrqmNKC6czltve5yAp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1557338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2E8770A-764E-447D-BB10-F3D197F154D1}" type="slidenum">
              <a:rPr lang="zh-TW" altLang="en-US" sz="1200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zh-TW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xmlns="" id="{6BF17EF4-AC7C-4F0E-B99D-063A9FBF397C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b="0">
                <a:solidFill>
                  <a:srgbClr val="FF0000"/>
                </a:solidFill>
                <a:effectLst/>
                <a:latin typeface="+mn-ea"/>
                <a:ea typeface="+mn-ea"/>
              </a:rPr>
              <a:t>念念禪修</a:t>
            </a:r>
            <a:endParaRPr altLang="zh-TW" sz="6600" b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88419" name="內容版面配置區 5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 eaLnBrk="1" hangingPunct="1"/>
            <a:r>
              <a:rPr lang="en-US" altLang="zh-TW" sz="3600" smtClean="0">
                <a:solidFill>
                  <a:srgbClr val="0000FF"/>
                </a:solidFill>
                <a:latin typeface="新細明體" pitchFamily="18" charset="-120"/>
              </a:rPr>
              <a:t>	</a:t>
            </a:r>
            <a:r>
              <a:rPr lang="zh-TW" altLang="en-US" sz="3600" smtClean="0">
                <a:solidFill>
                  <a:srgbClr val="0000FF"/>
                </a:solidFill>
                <a:latin typeface="新細明體" pitchFamily="18" charset="-120"/>
              </a:rPr>
              <a:t>鬆禪</a:t>
            </a:r>
            <a:r>
              <a:rPr lang="en-US" altLang="zh-TW" sz="3600" smtClean="0">
                <a:solidFill>
                  <a:srgbClr val="0000FF"/>
                </a:solidFill>
                <a:latin typeface="新細明體" pitchFamily="18" charset="-120"/>
              </a:rPr>
              <a:t>	</a:t>
            </a:r>
          </a:p>
          <a:p>
            <a:pPr algn="ctr" eaLnBrk="1" hangingPunct="1"/>
            <a:r>
              <a:rPr lang="zh-TW" altLang="en-US" sz="3600" smtClean="0">
                <a:solidFill>
                  <a:srgbClr val="0000FF"/>
                </a:solidFill>
                <a:latin typeface="新細明體" pitchFamily="18" charset="-120"/>
              </a:rPr>
              <a:t>聆聽禪</a:t>
            </a:r>
            <a:r>
              <a:rPr lang="en-US" altLang="zh-TW" sz="3600" smtClean="0">
                <a:solidFill>
                  <a:srgbClr val="0000FF"/>
                </a:solidFill>
                <a:latin typeface="新細明體" pitchFamily="18" charset="-120"/>
              </a:rPr>
              <a:t>	</a:t>
            </a:r>
            <a:r>
              <a:rPr lang="zh-TW" altLang="en-US" sz="3600" smtClean="0">
                <a:solidFill>
                  <a:srgbClr val="0000FF"/>
                </a:solidFill>
                <a:latin typeface="新細明體" pitchFamily="18" charset="-120"/>
              </a:rPr>
              <a:t>音樂禪　飲水禪</a:t>
            </a:r>
            <a:r>
              <a:rPr lang="en-US" altLang="zh-TW" sz="3600" smtClean="0">
                <a:solidFill>
                  <a:srgbClr val="0000FF"/>
                </a:solidFill>
                <a:latin typeface="新細明體" pitchFamily="18" charset="-120"/>
              </a:rPr>
              <a:t>	</a:t>
            </a:r>
            <a:r>
              <a:rPr lang="zh-TW" altLang="en-US" sz="3600" smtClean="0">
                <a:solidFill>
                  <a:srgbClr val="0000FF"/>
                </a:solidFill>
                <a:latin typeface="新細明體" pitchFamily="18" charset="-120"/>
              </a:rPr>
              <a:t>食禪　</a:t>
            </a:r>
            <a:endParaRPr lang="en-US" altLang="zh-TW" sz="3600" smtClean="0">
              <a:solidFill>
                <a:srgbClr val="0000FF"/>
              </a:solidFill>
              <a:latin typeface="新細明體" pitchFamily="18" charset="-120"/>
            </a:endParaRPr>
          </a:p>
          <a:p>
            <a:pPr algn="ctr" eaLnBrk="1" hangingPunct="1"/>
            <a:r>
              <a:rPr lang="zh-TW" altLang="en-US" sz="3600" smtClean="0">
                <a:solidFill>
                  <a:srgbClr val="0000FF"/>
                </a:solidFill>
                <a:latin typeface="新細明體" pitchFamily="18" charset="-120"/>
              </a:rPr>
              <a:t>住禪</a:t>
            </a:r>
            <a:r>
              <a:rPr lang="en-US" altLang="zh-TW" sz="3600" smtClean="0">
                <a:solidFill>
                  <a:srgbClr val="0000FF"/>
                </a:solidFill>
                <a:latin typeface="新細明體" pitchFamily="18" charset="-120"/>
              </a:rPr>
              <a:t>	</a:t>
            </a:r>
            <a:r>
              <a:rPr lang="zh-TW" altLang="en-US" sz="3600" smtClean="0">
                <a:solidFill>
                  <a:srgbClr val="0000FF"/>
                </a:solidFill>
                <a:latin typeface="新細明體" pitchFamily="18" charset="-120"/>
              </a:rPr>
              <a:t>行禪　動禪　坐禪　睡禪</a:t>
            </a:r>
            <a:endParaRPr lang="en-US" altLang="zh-TW" sz="3600" smtClean="0">
              <a:solidFill>
                <a:srgbClr val="0000FF"/>
              </a:solidFill>
              <a:latin typeface="新細明體" pitchFamily="18" charset="-120"/>
            </a:endParaRPr>
          </a:p>
          <a:p>
            <a:pPr algn="ctr" eaLnBrk="1" hangingPunct="1"/>
            <a:r>
              <a:rPr lang="zh-TW" altLang="en-US" sz="3600" smtClean="0">
                <a:solidFill>
                  <a:srgbClr val="0000FF"/>
                </a:solidFill>
                <a:latin typeface="新細明體" pitchFamily="18" charset="-120"/>
              </a:rPr>
              <a:t>放下禪</a:t>
            </a:r>
          </a:p>
          <a:p>
            <a:pPr eaLnBrk="1" hangingPunct="1"/>
            <a:endParaRPr lang="zh-TW" altLang="en-US" sz="6000" smtClean="0"/>
          </a:p>
        </p:txBody>
      </p:sp>
      <p:sp>
        <p:nvSpPr>
          <p:cNvPr id="188420" name="投影片編號版面配置區 3"/>
          <p:cNvSpPr txBox="1">
            <a:spLocks noGrp="1" noChangeArrowheads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A66D7B3-19B4-42B0-8F4B-8B8B9E7623F1}" type="slidenum">
              <a:rPr kumimoji="0" lang="zh-TW" altLang="en-US" sz="1200">
                <a:solidFill>
                  <a:srgbClr val="D1EAEE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90</a:t>
            </a:fld>
            <a:endParaRPr kumimoji="0" lang="en-US" altLang="zh-TW" sz="1200">
              <a:solidFill>
                <a:srgbClr val="D1EAEE"/>
              </a:solidFill>
              <a:latin typeface="Arial" pitchFamily="34" charset="0"/>
            </a:endParaRPr>
          </a:p>
        </p:txBody>
      </p:sp>
      <p:pic>
        <p:nvPicPr>
          <p:cNvPr id="1884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299075"/>
            <a:ext cx="3024187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7501970-7943-45A5-ADC4-A6122349236F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FF0000"/>
                </a:solidFill>
                <a:effectLst/>
                <a:latin typeface="+mn-ea"/>
                <a:ea typeface="+mn-ea"/>
              </a:rPr>
              <a:t>鬆禪</a:t>
            </a:r>
            <a:endParaRPr lang="zh-HK" altLang="en-US" sz="6600" b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90467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5400" smtClean="0">
                <a:solidFill>
                  <a:srgbClr val="0000FF"/>
                </a:solidFill>
              </a:rPr>
              <a:t>放鬆　放鬆</a:t>
            </a:r>
            <a:endParaRPr lang="zh-HK" altLang="en-US" sz="5400" smtClean="0">
              <a:solidFill>
                <a:srgbClr val="0000FF"/>
              </a:solidFill>
            </a:endParaRPr>
          </a:p>
        </p:txBody>
      </p:sp>
      <p:pic>
        <p:nvPicPr>
          <p:cNvPr id="1904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4005263"/>
            <a:ext cx="2663825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E863AAE-20B0-4952-AD82-5B29FEE11CEE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>
              <a:defRPr/>
            </a:pPr>
            <a:r>
              <a:rPr lang="zh-TW" altLang="en-US" sz="6600" b="0">
                <a:solidFill>
                  <a:srgbClr val="FF0000"/>
                </a:solidFill>
                <a:effectLst/>
                <a:latin typeface="+mn-ea"/>
                <a:ea typeface="+mn-ea"/>
              </a:rPr>
              <a:t>聆聽禪</a:t>
            </a:r>
            <a:endParaRPr lang="zh-HK" altLang="en-US" sz="6600" b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91491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/>
            <a:r>
              <a:rPr lang="zh-TW" altLang="en-US" sz="5400" smtClean="0">
                <a:solidFill>
                  <a:srgbClr val="0000FF"/>
                </a:solidFill>
              </a:rPr>
              <a:t>聞性　聆聽</a:t>
            </a:r>
            <a:endParaRPr lang="en-US" altLang="zh-TW" sz="54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2800" smtClean="0">
                <a:solidFill>
                  <a:srgbClr val="00823B"/>
                </a:solidFill>
              </a:rPr>
              <a:t>大佛頂首楞嚴經觀世音菩薩耳根圓通修行法門</a:t>
            </a:r>
            <a:endParaRPr lang="zh-HK" altLang="en-US" sz="2800" smtClean="0">
              <a:solidFill>
                <a:srgbClr val="00823B"/>
              </a:solidFill>
            </a:endParaRPr>
          </a:p>
        </p:txBody>
      </p:sp>
      <p:pic>
        <p:nvPicPr>
          <p:cNvPr id="1914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365625"/>
            <a:ext cx="23764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1C409323-C357-4678-8D41-BB8F305DC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b="0" dirty="0">
                <a:solidFill>
                  <a:srgbClr val="0000FF"/>
                </a:solidFill>
                <a:effectLst/>
                <a:latin typeface="+mn-ea"/>
                <a:ea typeface="+mn-ea"/>
              </a:rPr>
              <a:t>聆聽</a:t>
            </a:r>
            <a:endParaRPr lang="zh-HK" altLang="en-US" b="0" dirty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92515" name="副標題 4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r>
              <a:rPr lang="zh-TW" altLang="en-US" smtClean="0">
                <a:solidFill>
                  <a:srgbClr val="00823B"/>
                </a:solidFill>
              </a:rPr>
              <a:t>觀音菩薩修行方法的現代版</a:t>
            </a:r>
            <a:endParaRPr lang="zh-HK" altLang="en-US" smtClean="0">
              <a:solidFill>
                <a:srgbClr val="00823B"/>
              </a:solidFill>
            </a:endParaRPr>
          </a:p>
        </p:txBody>
      </p:sp>
      <p:pic>
        <p:nvPicPr>
          <p:cNvPr id="192516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276475"/>
            <a:ext cx="286385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90D55C21-37B3-4094-B69F-1C41EE6C1EDA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b="0">
                <a:solidFill>
                  <a:srgbClr val="0000FF"/>
                </a:solidFill>
                <a:effectLst/>
                <a:latin typeface="+mn-ea"/>
                <a:ea typeface="+mn-ea"/>
              </a:rPr>
              <a:t>聆聽治療</a:t>
            </a:r>
          </a:p>
        </p:txBody>
      </p:sp>
      <p:sp>
        <p:nvSpPr>
          <p:cNvPr id="193539" name="文字版面配置區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TW" altLang="en-US" smtClean="0">
                <a:solidFill>
                  <a:srgbClr val="00823B"/>
                </a:solidFill>
              </a:rPr>
              <a:t>智者的說話：「當有人來給你訴說他的問題，千萬不要隨口說：</a:t>
            </a:r>
            <a:r>
              <a:rPr lang="en-US" altLang="zh-TW" smtClean="0">
                <a:solidFill>
                  <a:srgbClr val="00823B"/>
                </a:solidFill>
              </a:rPr>
              <a:t>『</a:t>
            </a:r>
            <a:r>
              <a:rPr lang="zh-TW" altLang="en-US" smtClean="0">
                <a:solidFill>
                  <a:srgbClr val="00823B"/>
                </a:solidFill>
              </a:rPr>
              <a:t>我明白，我明白。</a:t>
            </a:r>
            <a:r>
              <a:rPr lang="en-US" altLang="zh-TW" smtClean="0">
                <a:solidFill>
                  <a:srgbClr val="00823B"/>
                </a:solidFill>
              </a:rPr>
              <a:t>』</a:t>
            </a:r>
            <a:r>
              <a:rPr lang="zh-TW" altLang="en-US" smtClean="0">
                <a:solidFill>
                  <a:srgbClr val="00823B"/>
                </a:solidFill>
              </a:rPr>
              <a:t>因為實際上你一點也不明白；更糟的，你根本沒有聽他訴說。」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B35D67B9-7E7F-4A54-8958-416F3DBBA830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b="0">
                <a:solidFill>
                  <a:srgbClr val="0000FF"/>
                </a:solidFill>
                <a:effectLst/>
                <a:latin typeface="+mn-ea"/>
                <a:ea typeface="+mn-ea"/>
              </a:rPr>
              <a:t>聆聽治療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EF560467-4430-4837-B3F9-6FD1099E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TW" altLang="en-US" smtClean="0">
                <a:solidFill>
                  <a:srgbClr val="00823B"/>
                </a:solidFill>
              </a:rPr>
              <a:t>有效溝通，從「聽」開始</a:t>
            </a:r>
            <a:endParaRPr lang="en-US" altLang="zh-TW" smtClean="0">
              <a:solidFill>
                <a:srgbClr val="00823B"/>
              </a:solidFill>
            </a:endParaRPr>
          </a:p>
          <a:p>
            <a:r>
              <a:rPr lang="zh-TW" altLang="en-US" smtClean="0">
                <a:solidFill>
                  <a:srgbClr val="00823B"/>
                </a:solidFill>
              </a:rPr>
              <a:t>要讓別人感受到認真在聽</a:t>
            </a:r>
            <a:endParaRPr lang="en-US" altLang="zh-TW" smtClean="0">
              <a:solidFill>
                <a:srgbClr val="00823B"/>
              </a:solidFill>
            </a:endParaRPr>
          </a:p>
          <a:p>
            <a:r>
              <a:rPr lang="zh-TW" altLang="en-US" smtClean="0">
                <a:solidFill>
                  <a:srgbClr val="00823B"/>
                </a:solidFill>
              </a:rPr>
              <a:t>積極聆聽的技巧</a:t>
            </a:r>
            <a:endParaRPr lang="en-US" altLang="zh-TW" smtClean="0">
              <a:solidFill>
                <a:srgbClr val="00823B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mtClean="0">
                <a:solidFill>
                  <a:srgbClr val="00823B"/>
                </a:solidFill>
              </a:rPr>
              <a:t>放下其它事情，保持專注</a:t>
            </a:r>
            <a:endParaRPr lang="en-US" altLang="zh-TW" smtClean="0">
              <a:solidFill>
                <a:srgbClr val="00823B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mtClean="0">
                <a:solidFill>
                  <a:srgbClr val="00823B"/>
                </a:solidFill>
              </a:rPr>
              <a:t>保持眼神交會</a:t>
            </a:r>
            <a:endParaRPr lang="en-US" altLang="zh-TW" smtClean="0">
              <a:solidFill>
                <a:srgbClr val="00823B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mtClean="0">
                <a:solidFill>
                  <a:srgbClr val="00823B"/>
                </a:solidFill>
              </a:rPr>
              <a:t>適時透過點頭、微笑等肢體語言，來正面回應對方的發言</a:t>
            </a:r>
            <a:endParaRPr lang="en-US" altLang="zh-TW" smtClean="0">
              <a:solidFill>
                <a:srgbClr val="00823B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mtClean="0">
                <a:solidFill>
                  <a:srgbClr val="00823B"/>
                </a:solidFill>
              </a:rPr>
              <a:t>避免打斷對方發言</a:t>
            </a:r>
            <a:endParaRPr lang="en-US" altLang="zh-TW" smtClean="0">
              <a:solidFill>
                <a:srgbClr val="00823B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mtClean="0">
                <a:solidFill>
                  <a:srgbClr val="00823B"/>
                </a:solidFill>
              </a:rPr>
              <a:t>回應時，先讓對方確認你理解並思考過他剛剛所說的話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59565B9E-C711-4BA1-A38D-42D67870AE71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b="0">
                <a:solidFill>
                  <a:srgbClr val="0000FF"/>
                </a:solidFill>
                <a:effectLst/>
                <a:latin typeface="+mn-ea"/>
                <a:ea typeface="+mn-ea"/>
              </a:rPr>
              <a:t>聆聽治療</a:t>
            </a:r>
          </a:p>
        </p:txBody>
      </p:sp>
      <p:sp>
        <p:nvSpPr>
          <p:cNvPr id="195587" name="文字版面配置區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8613775" cy="1509713"/>
          </a:xfrm>
        </p:spPr>
        <p:txBody>
          <a:bodyPr/>
          <a:lstStyle/>
          <a:p>
            <a:r>
              <a:rPr lang="zh-TW" altLang="en-US" smtClean="0">
                <a:solidFill>
                  <a:srgbClr val="00823B"/>
                </a:solidFill>
              </a:rPr>
              <a:t>心理治療</a:t>
            </a:r>
            <a:r>
              <a:rPr lang="en-US" altLang="zh-TW" smtClean="0">
                <a:solidFill>
                  <a:srgbClr val="00823B"/>
                </a:solidFill>
              </a:rPr>
              <a:t>﹝Psychotherapy﹞</a:t>
            </a:r>
            <a:r>
              <a:rPr lang="zh-TW" altLang="en-US" smtClean="0">
                <a:solidFill>
                  <a:srgbClr val="00823B"/>
                </a:solidFill>
              </a:rPr>
              <a:t>的重要原素</a:t>
            </a:r>
            <a:endParaRPr lang="en-US" altLang="zh-TW" smtClean="0">
              <a:solidFill>
                <a:srgbClr val="00823B"/>
              </a:solidFill>
            </a:endParaRPr>
          </a:p>
          <a:p>
            <a:r>
              <a:rPr lang="zh-TW" altLang="en-US" smtClean="0">
                <a:solidFill>
                  <a:srgbClr val="00823B"/>
                </a:solidFill>
              </a:rPr>
              <a:t>建立關係、對話、溝通、深度自我探索、行為改變等技巧的基石</a:t>
            </a:r>
            <a:endParaRPr lang="en-US" altLang="zh-TW" smtClean="0">
              <a:solidFill>
                <a:srgbClr val="00823B"/>
              </a:solidFill>
            </a:endParaRPr>
          </a:p>
          <a:p>
            <a:r>
              <a:rPr lang="zh-TW" altLang="en-US" smtClean="0">
                <a:solidFill>
                  <a:srgbClr val="00823B"/>
                </a:solidFill>
              </a:rPr>
              <a:t>對治療師和接受治療者同樣重要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9D0CBE8D-42A8-40F8-A4FD-41E04FE534D5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b="0">
                <a:solidFill>
                  <a:srgbClr val="0000FF"/>
                </a:solidFill>
                <a:effectLst/>
                <a:latin typeface="+mn-ea"/>
                <a:ea typeface="+mn-ea"/>
              </a:rPr>
              <a:t>聆聽治療的力量</a:t>
            </a:r>
            <a:endParaRPr lang="zh-HK" altLang="en-US" b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96611" name="文字版面配置區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TW" altLang="en-US" smtClean="0">
                <a:solidFill>
                  <a:srgbClr val="00823B"/>
                </a:solidFill>
              </a:rPr>
              <a:t>一種關懷，一種默默地支持與力量</a:t>
            </a:r>
            <a:endParaRPr lang="en-US" altLang="zh-TW" smtClean="0">
              <a:solidFill>
                <a:srgbClr val="00823B"/>
              </a:solidFill>
            </a:endParaRPr>
          </a:p>
          <a:p>
            <a:r>
              <a:rPr lang="zh-TW" altLang="en-US" smtClean="0">
                <a:solidFill>
                  <a:srgbClr val="00823B"/>
                </a:solidFill>
              </a:rPr>
              <a:t>用心去傾聽自己的心聲和訴求，只要很短的時間，你的心靈會得到安慰，能產生和諧的力量，從而擺脫痛苦</a:t>
            </a:r>
            <a:endParaRPr lang="en-US" altLang="zh-TW" smtClean="0">
              <a:solidFill>
                <a:srgbClr val="00823B"/>
              </a:solidFill>
            </a:endParaRPr>
          </a:p>
          <a:p>
            <a:r>
              <a:rPr lang="zh-TW" altLang="en-US" smtClean="0">
                <a:solidFill>
                  <a:srgbClr val="00823B"/>
                </a:solidFill>
              </a:rPr>
              <a:t>幫助別人，要用心去傾聽他人心靈的聲音，了解他人的處境</a:t>
            </a:r>
            <a:endParaRPr lang="en-US" altLang="zh-TW" smtClean="0">
              <a:solidFill>
                <a:srgbClr val="00823B"/>
              </a:solidFill>
            </a:endParaRPr>
          </a:p>
          <a:p>
            <a:endParaRPr lang="zh-HK" altLang="en-US" smtClean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8D8A289B-6ADB-48FF-B2CA-6DEBC1D9EE3F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TW" altLang="en-US" b="0">
                <a:solidFill>
                  <a:srgbClr val="0000FF"/>
                </a:solidFill>
                <a:effectLst/>
                <a:latin typeface="+mn-ea"/>
                <a:ea typeface="+mn-ea"/>
              </a:rPr>
              <a:t>聆聽</a:t>
            </a:r>
            <a:endParaRPr lang="zh-HK" altLang="en-US" b="0">
              <a:solidFill>
                <a:srgbClr val="0000FF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97635" name="副標題 1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TW" altLang="en-US" sz="3200" smtClean="0">
                <a:solidFill>
                  <a:srgbClr val="00823B"/>
                </a:solidFill>
              </a:rPr>
              <a:t>接納、包容</a:t>
            </a:r>
            <a:endParaRPr lang="en-US" altLang="zh-TW" sz="3200" smtClean="0">
              <a:solidFill>
                <a:srgbClr val="00823B"/>
              </a:solidFill>
            </a:endParaRPr>
          </a:p>
          <a:p>
            <a:r>
              <a:rPr lang="zh-TW" altLang="en-US" smtClean="0">
                <a:solidFill>
                  <a:srgbClr val="00823B"/>
                </a:solidFill>
              </a:rPr>
              <a:t>聆聽眾生的訴求</a:t>
            </a:r>
            <a:endParaRPr lang="en-US" altLang="zh-TW" smtClean="0">
              <a:solidFill>
                <a:srgbClr val="00823B"/>
              </a:solidFill>
            </a:endParaRPr>
          </a:p>
          <a:p>
            <a:r>
              <a:rPr lang="zh-TW" altLang="en-US" smtClean="0">
                <a:solidFill>
                  <a:srgbClr val="00823B"/>
                </a:solidFill>
              </a:rPr>
              <a:t>接納不同的聲音</a:t>
            </a:r>
            <a:endParaRPr lang="en-US" altLang="zh-TW" smtClean="0">
              <a:solidFill>
                <a:srgbClr val="00823B"/>
              </a:solidFill>
            </a:endParaRPr>
          </a:p>
          <a:p>
            <a:r>
              <a:rPr lang="zh-TW" altLang="en-US" smtClean="0">
                <a:solidFill>
                  <a:srgbClr val="00823B"/>
                </a:solidFill>
              </a:rPr>
              <a:t>了知眾生的煩惱</a:t>
            </a:r>
            <a:endParaRPr lang="en-US" altLang="zh-TW" smtClean="0">
              <a:solidFill>
                <a:srgbClr val="00823B"/>
              </a:solidFill>
            </a:endParaRPr>
          </a:p>
          <a:p>
            <a:r>
              <a:rPr lang="zh-TW" altLang="en-US" smtClean="0">
                <a:solidFill>
                  <a:srgbClr val="00823B"/>
                </a:solidFill>
              </a:rPr>
              <a:t>解決娑婆的困苦</a:t>
            </a:r>
            <a:endParaRPr lang="en-US" altLang="zh-TW" smtClean="0">
              <a:solidFill>
                <a:srgbClr val="00823B"/>
              </a:solidFill>
            </a:endParaRPr>
          </a:p>
          <a:p>
            <a:endParaRPr lang="zh-HK" altLang="en-US" smtClean="0"/>
          </a:p>
        </p:txBody>
      </p:sp>
      <p:pic>
        <p:nvPicPr>
          <p:cNvPr id="197636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1970088"/>
            <a:ext cx="6269037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標題 3">
            <a:extLst>
              <a:ext uri="{FF2B5EF4-FFF2-40B4-BE49-F238E27FC236}">
                <a16:creationId xmlns:a16="http://schemas.microsoft.com/office/drawing/2014/main" xmlns="" id="{90EABF65-BDF1-4B41-8F2F-59902CA0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rgbClr val="0000FF"/>
                </a:solidFill>
                <a:latin typeface="+mn-ea"/>
                <a:ea typeface="+mn-ea"/>
              </a:rPr>
              <a:t>靜觀聆聽訓練</a:t>
            </a:r>
            <a:r>
              <a:rPr lang="en-US" altLang="zh-TW" dirty="0">
                <a:solidFill>
                  <a:srgbClr val="0000FF"/>
                </a:solidFill>
                <a:latin typeface="+mn-ea"/>
                <a:ea typeface="+mn-ea"/>
              </a:rPr>
              <a:t>:</a:t>
            </a:r>
            <a:r>
              <a:rPr lang="zh-TW" altLang="en-US" dirty="0">
                <a:solidFill>
                  <a:srgbClr val="0000FF"/>
                </a:solidFill>
                <a:latin typeface="+mn-ea"/>
                <a:ea typeface="+mn-ea"/>
              </a:rPr>
              <a:t>聆聽禪</a:t>
            </a:r>
            <a:endParaRPr lang="zh-HK" altLang="en-US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98659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zh-TW" altLang="en-US" sz="2000" smtClean="0">
                <a:solidFill>
                  <a:srgbClr val="00823B"/>
                </a:solidFill>
              </a:rPr>
              <a:t>頭、頸、背部保持垂直，以挻直莊嚴的姿勢，反映內在自主，耐心和覺察的態度，坐在直背的椅子上，雙手平放在大腿上，雙腳平放在地，背自然垂直，不要用任何方法控制呼吸，専注覺察你聽到的「聲音」；聆聽身體發出的聲音，如呼吸、腸胃蠕動，子宮脈搏的跳動，胎心聲等，再注意體外的聲音，留意房內的聲音，再聆聽房外的聲音；持續覺知這個「聲音」；沒有聲音時知道沒有聲音，聲音微弱時知道聲音微弱，聲音強時知道聲音強，讓聲音來、讓聲音去，讓聲音生、讓聲音滅，對各種聲音不排拒，不取著，只是保持覺知、捨離及安住下來；專注於這個「聲音」有來去生滅的特點，如實覺察，無須分析或思考，不要理會聲音所勾起的念頭，不要被聲音引發的情緒影響；當心念分散時，重新將念頭專注到「聲音」上。當你練習純熟時，就不一定要坐著做訓練，任何時間都可以做這個運動。</a:t>
            </a:r>
            <a:endParaRPr lang="zh-HK" altLang="en-US" sz="2000" smtClean="0">
              <a:solidFill>
                <a:srgbClr val="00823B"/>
              </a:solidFill>
            </a:endParaRPr>
          </a:p>
        </p:txBody>
      </p:sp>
      <p:pic>
        <p:nvPicPr>
          <p:cNvPr id="198660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704850"/>
            <a:ext cx="1666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1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2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3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4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4906</TotalTime>
  <Words>7957</Words>
  <Application>Microsoft Office PowerPoint</Application>
  <PresentationFormat>On-screen Show (4:3)</PresentationFormat>
  <Paragraphs>778</Paragraphs>
  <Slides>141</Slides>
  <Notes>104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141</vt:i4>
      </vt:variant>
    </vt:vector>
  </HeadingPairs>
  <TitlesOfParts>
    <vt:vector size="165" baseType="lpstr">
      <vt:lpstr>Arial</vt:lpstr>
      <vt:lpstr>新細明體</vt:lpstr>
      <vt:lpstr>Calibri</vt:lpstr>
      <vt:lpstr>微軟正黑體</vt:lpstr>
      <vt:lpstr>Constantia</vt:lpstr>
      <vt:lpstr>Wingdings 2</vt:lpstr>
      <vt:lpstr>Times New Roman</vt:lpstr>
      <vt:lpstr>文鼎中粗隸</vt:lpstr>
      <vt:lpstr>Tahoma</vt:lpstr>
      <vt:lpstr>典匠火柴體</vt:lpstr>
      <vt:lpstr>典匠水管體</vt:lpstr>
      <vt:lpstr>文鼎勘亭流</vt:lpstr>
      <vt:lpstr>Wingdings</vt:lpstr>
      <vt:lpstr>MingLiU</vt:lpstr>
      <vt:lpstr>DFKai-SB</vt:lpstr>
      <vt:lpstr>SimSun</vt:lpstr>
      <vt:lpstr>MS PGothic</vt:lpstr>
      <vt:lpstr>流線</vt:lpstr>
      <vt:lpstr>1_流線</vt:lpstr>
      <vt:lpstr>2_流線</vt:lpstr>
      <vt:lpstr>3_流線</vt:lpstr>
      <vt:lpstr>5_流線</vt:lpstr>
      <vt:lpstr>7_流線</vt:lpstr>
      <vt:lpstr>9_流線</vt:lpstr>
      <vt:lpstr>身心禪 健身健心運動</vt:lpstr>
      <vt:lpstr>生活質素</vt:lpstr>
      <vt:lpstr>快樂指數</vt:lpstr>
      <vt:lpstr>身心健康</vt:lpstr>
      <vt:lpstr>身心病</vt:lpstr>
      <vt:lpstr>PowerPoint Presentation</vt:lpstr>
      <vt:lpstr>身心病</vt:lpstr>
      <vt:lpstr>身心病</vt:lpstr>
      <vt:lpstr>PowerPoint Presentation</vt:lpstr>
      <vt:lpstr>禪定的科學研究</vt:lpstr>
      <vt:lpstr>禪定的科學研究</vt:lpstr>
      <vt:lpstr>念誦佛號的力量</vt:lpstr>
      <vt:lpstr>禪修療法的醫學成果</vt:lpstr>
      <vt:lpstr>禪修療法的醫學成果</vt:lpstr>
      <vt:lpstr>坐禪對身心的好處</vt:lpstr>
      <vt:lpstr>產前健身健心運動 妊娠健康與優生胎教</vt:lpstr>
      <vt:lpstr>PowerPoint Presentation</vt:lpstr>
      <vt:lpstr>   香港華裔產婦靈性健康與心理教育之研究   有關「產前健身健心運動」對妊娠健康和胎兒健康之影響</vt:lpstr>
      <vt:lpstr>PowerPoint Presentation</vt:lpstr>
      <vt:lpstr>PowerPoint Presentation</vt:lpstr>
      <vt:lpstr>PowerPoint Presentation</vt:lpstr>
      <vt:lpstr>胎內學習</vt:lpstr>
      <vt:lpstr>胎教孕證 產前健身健心運動</vt:lpstr>
      <vt:lpstr>身心禪</vt:lpstr>
      <vt:lpstr>身心禪 生活的智慧</vt:lpstr>
      <vt:lpstr>身心禪</vt:lpstr>
      <vt:lpstr>身心禪</vt:lpstr>
      <vt:lpstr>朋友，你認識自己嗎？ </vt:lpstr>
      <vt:lpstr>夕陽無限好，只是近黃昏</vt:lpstr>
      <vt:lpstr>行到水窮處，坐看雲起時</vt:lpstr>
      <vt:lpstr>心隨境轉　境隨心轉</vt:lpstr>
      <vt:lpstr>神經語言學</vt:lpstr>
      <vt:lpstr>邏輯思維</vt:lpstr>
      <vt:lpstr>苦樂自在</vt:lpstr>
      <vt:lpstr>           “科學家千辛萬苦爬到山頂時，佛學大師已經在此等候多時了！” 朱清時: 物理學步入禪境：緣起性空 2009</vt:lpstr>
      <vt:lpstr>心能轉境</vt:lpstr>
      <vt:lpstr>負面情緒的轉化</vt:lpstr>
      <vt:lpstr>負面情緒的轉化</vt:lpstr>
      <vt:lpstr>負面情緒的轉化</vt:lpstr>
      <vt:lpstr>積極心理學</vt:lpstr>
      <vt:lpstr>積極語言</vt:lpstr>
      <vt:lpstr>逆行菩薩</vt:lpstr>
      <vt:lpstr>八正道</vt:lpstr>
      <vt:lpstr>四念住 身、受、心、法</vt:lpstr>
      <vt:lpstr>大念住經 四念住經</vt:lpstr>
      <vt:lpstr>四無量心</vt:lpstr>
      <vt:lpstr>慈無量心</vt:lpstr>
      <vt:lpstr>悲無量心</vt:lpstr>
      <vt:lpstr>悲無量心</vt:lpstr>
      <vt:lpstr>喜無量心</vt:lpstr>
      <vt:lpstr> 喜無量心</vt:lpstr>
      <vt:lpstr>捨無量心</vt:lpstr>
      <vt:lpstr>捨無量心</vt:lpstr>
      <vt:lpstr>捨無量心</vt:lpstr>
      <vt:lpstr>捨無量心</vt:lpstr>
      <vt:lpstr>無量心</vt:lpstr>
      <vt:lpstr>無量</vt:lpstr>
      <vt:lpstr>同理心</vt:lpstr>
      <vt:lpstr>利他主義</vt:lpstr>
      <vt:lpstr>般若波羅蜜多心經</vt:lpstr>
      <vt:lpstr>金剛經</vt:lpstr>
      <vt:lpstr>金剛經</vt:lpstr>
      <vt:lpstr>養生運動</vt:lpstr>
      <vt:lpstr>身心禪</vt:lpstr>
      <vt:lpstr>身心禪 生活的智慧</vt:lpstr>
      <vt:lpstr>身心禪</vt:lpstr>
      <vt:lpstr>身心禪</vt:lpstr>
      <vt:lpstr>身心禪</vt:lpstr>
      <vt:lpstr>每日一事</vt:lpstr>
      <vt:lpstr>日行一善</vt:lpstr>
      <vt:lpstr>日行一善</vt:lpstr>
      <vt:lpstr>日行一善</vt:lpstr>
      <vt:lpstr>用智化苦  轉危為機</vt:lpstr>
      <vt:lpstr>負面情緒</vt:lpstr>
      <vt:lpstr>負面情緒的正面訊息</vt:lpstr>
      <vt:lpstr>用智化苦  轉危為機</vt:lpstr>
      <vt:lpstr>  微笑行動 </vt:lpstr>
      <vt:lpstr>  微笑行動 </vt:lpstr>
      <vt:lpstr>  微笑行動 </vt:lpstr>
      <vt:lpstr>放下自在</vt:lpstr>
      <vt:lpstr>放下自在</vt:lpstr>
      <vt:lpstr>放下對錯</vt:lpstr>
      <vt:lpstr>放下自在</vt:lpstr>
      <vt:lpstr>放下　無求</vt:lpstr>
      <vt:lpstr>放下　無求</vt:lpstr>
      <vt:lpstr>放下</vt:lpstr>
      <vt:lpstr>每日一事</vt:lpstr>
      <vt:lpstr>念念禪修</vt:lpstr>
      <vt:lpstr>念念禪修</vt:lpstr>
      <vt:lpstr>念念禪修</vt:lpstr>
      <vt:lpstr>鬆禪</vt:lpstr>
      <vt:lpstr>聆聽禪</vt:lpstr>
      <vt:lpstr>聆聽</vt:lpstr>
      <vt:lpstr>聆聽治療</vt:lpstr>
      <vt:lpstr>聆聽治療</vt:lpstr>
      <vt:lpstr>聆聽治療</vt:lpstr>
      <vt:lpstr>聆聽治療的力量</vt:lpstr>
      <vt:lpstr>聆聽</vt:lpstr>
      <vt:lpstr>靜觀聆聽訓練:聆聽禪</vt:lpstr>
      <vt:lpstr>音樂禪</vt:lpstr>
      <vt:lpstr>飲水禪</vt:lpstr>
      <vt:lpstr>   飲水提肛運動</vt:lpstr>
      <vt:lpstr>食禪</vt:lpstr>
      <vt:lpstr>食禪</vt:lpstr>
      <vt:lpstr> 靜修站立呼吸運動</vt:lpstr>
      <vt:lpstr> 靜修站立呼吸運動</vt:lpstr>
      <vt:lpstr>行禪</vt:lpstr>
      <vt:lpstr>行禪</vt:lpstr>
      <vt:lpstr>動禪 </vt:lpstr>
      <vt:lpstr>坐禪</vt:lpstr>
      <vt:lpstr>呼吸</vt:lpstr>
      <vt:lpstr>覺察呼吸</vt:lpstr>
      <vt:lpstr>覺察呼吸</vt:lpstr>
      <vt:lpstr>睡禪</vt:lpstr>
      <vt:lpstr>睡禪</vt:lpstr>
      <vt:lpstr>放下禪</vt:lpstr>
      <vt:lpstr>放下禪</vt:lpstr>
      <vt:lpstr>放下禪</vt:lpstr>
      <vt:lpstr>念念禪修</vt:lpstr>
      <vt:lpstr>全「心」運動</vt:lpstr>
      <vt:lpstr>「心」的運動</vt:lpstr>
      <vt:lpstr>全「心」運動</vt:lpstr>
      <vt:lpstr>無量心</vt:lpstr>
      <vt:lpstr>慈心的修習</vt:lpstr>
      <vt:lpstr>慈心的修習</vt:lpstr>
      <vt:lpstr>悲心的修習</vt:lpstr>
      <vt:lpstr>喜無量心的訓練</vt:lpstr>
      <vt:lpstr>捨無量心的訓練</vt:lpstr>
      <vt:lpstr>全「心」運動</vt:lpstr>
      <vt:lpstr>全「心」運動</vt:lpstr>
      <vt:lpstr>全「心」運動</vt:lpstr>
      <vt:lpstr>全「心」運動</vt:lpstr>
      <vt:lpstr>身心禪七重奏</vt:lpstr>
      <vt:lpstr>身心禪</vt:lpstr>
      <vt:lpstr>身心禪</vt:lpstr>
      <vt:lpstr>身心禪</vt:lpstr>
      <vt:lpstr>身心禪</vt:lpstr>
      <vt:lpstr>身心禪</vt:lpstr>
      <vt:lpstr>預防勝於治療</vt:lpstr>
      <vt:lpstr>胎教孕證</vt:lpstr>
      <vt:lpstr>身心禪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身心禪</dc:title>
  <dc:creator>owner</dc:creator>
  <cp:lastModifiedBy>Kwok, Isaac HY</cp:lastModifiedBy>
  <cp:revision>389</cp:revision>
  <dcterms:created xsi:type="dcterms:W3CDTF">2007-09-01T08:55:47Z</dcterms:created>
  <dcterms:modified xsi:type="dcterms:W3CDTF">2020-04-07T07:10:43Z</dcterms:modified>
</cp:coreProperties>
</file>